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08" r:id="rId3"/>
    <p:sldMasterId id="2147483726" r:id="rId4"/>
    <p:sldMasterId id="2147483743" r:id="rId5"/>
  </p:sldMasterIdLst>
  <p:sldIdLst>
    <p:sldId id="256" r:id="rId6"/>
    <p:sldId id="257" r:id="rId7"/>
    <p:sldId id="258" r:id="rId8"/>
    <p:sldId id="259" r:id="rId9"/>
    <p:sldId id="260" r:id="rId10"/>
    <p:sldId id="261" r:id="rId11"/>
    <p:sldId id="265" r:id="rId12"/>
    <p:sldId id="273" r:id="rId13"/>
    <p:sldId id="274" r:id="rId14"/>
    <p:sldId id="275" r:id="rId15"/>
    <p:sldId id="288" r:id="rId16"/>
    <p:sldId id="282" r:id="rId17"/>
    <p:sldId id="276" r:id="rId18"/>
    <p:sldId id="283" r:id="rId19"/>
    <p:sldId id="277" r:id="rId20"/>
    <p:sldId id="284" r:id="rId21"/>
    <p:sldId id="285" r:id="rId22"/>
    <p:sldId id="278" r:id="rId23"/>
    <p:sldId id="286" r:id="rId24"/>
    <p:sldId id="287" r:id="rId25"/>
    <p:sldId id="279" r:id="rId26"/>
    <p:sldId id="289" r:id="rId27"/>
    <p:sldId id="280" r:id="rId28"/>
    <p:sldId id="281"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FFC000"/>
    <a:srgbClr val="FF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image" Target="../media/image11.wmf"/><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smtClean="0"/>
              <a:t>Click to edit Master title style</a:t>
            </a:r>
            <a:endParaRPr/>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spTree>
    <p:extLst>
      <p:ext uri="{BB962C8B-B14F-4D97-AF65-F5344CB8AC3E}">
        <p14:creationId xmlns:p14="http://schemas.microsoft.com/office/powerpoint/2010/main" val="73345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D1414BB-356A-4EEE-A8A0-55AA7FA6A369}" type="datetimeFigureOut">
              <a:rPr lang="en-IN" smtClean="0"/>
              <a:t>06-05-2016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280622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D1414BB-356A-4EEE-A8A0-55AA7FA6A369}" type="datetimeFigureOut">
              <a:rPr lang="en-IN" smtClean="0"/>
              <a:t>06-05-2016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167724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6513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31255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89050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D06EF73-9DB8-4763-865F-2F88181A4732}" type="slidenum">
              <a:rPr lang="en-IN" smtClean="0"/>
              <a:t>‹#›</a:t>
            </a:fld>
            <a:endParaRPr lang="en-IN"/>
          </a:p>
        </p:txBody>
      </p:sp>
    </p:spTree>
    <p:extLst>
      <p:ext uri="{BB962C8B-B14F-4D97-AF65-F5344CB8AC3E}">
        <p14:creationId xmlns:p14="http://schemas.microsoft.com/office/powerpoint/2010/main" val="242528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5/6/2016</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106966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99911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29658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42640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D1414BB-356A-4EEE-A8A0-55AA7FA6A369}" type="datetimeFigureOut">
              <a:rPr lang="en-IN" smtClean="0"/>
              <a:t>06-05-2016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199777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5/6/2016</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107015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pPr/>
              <a:t>5/6/2016</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8D9AD5-F248-4919-864A-CFD76CC027D6}" type="slidenum">
              <a:rPr lang="en-IN" smtClean="0"/>
              <a:pPr/>
              <a:t>‹#›</a:t>
            </a:fld>
            <a:endParaRPr lang="en-IN"/>
          </a:p>
        </p:txBody>
      </p:sp>
    </p:spTree>
    <p:extLst>
      <p:ext uri="{BB962C8B-B14F-4D97-AF65-F5344CB8AC3E}">
        <p14:creationId xmlns:p14="http://schemas.microsoft.com/office/powerpoint/2010/main" val="1132032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pPr/>
              <a:t>‹#›</a:t>
            </a:fld>
            <a:endParaRPr lang="en-IN"/>
          </a:p>
        </p:txBody>
      </p:sp>
    </p:spTree>
    <p:extLst>
      <p:ext uri="{BB962C8B-B14F-4D97-AF65-F5344CB8AC3E}">
        <p14:creationId xmlns:p14="http://schemas.microsoft.com/office/powerpoint/2010/main" val="20301410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pPr/>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52571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pPr/>
              <a:t>‹#›</a:t>
            </a:fld>
            <a:endParaRPr lang="en-IN"/>
          </a:p>
        </p:txBody>
      </p:sp>
    </p:spTree>
    <p:extLst>
      <p:ext uri="{BB962C8B-B14F-4D97-AF65-F5344CB8AC3E}">
        <p14:creationId xmlns:p14="http://schemas.microsoft.com/office/powerpoint/2010/main" val="606684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583DDF-CA54-461A-A486-592D2374C532}" type="datetimeFigureOut">
              <a:rPr lang="en-US" smtClean="0"/>
              <a:pPr/>
              <a:t>5/6/2016</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pPr/>
              <a:t>‹#›</a:t>
            </a:fld>
            <a:endParaRPr lang="en-IN"/>
          </a:p>
        </p:txBody>
      </p:sp>
    </p:spTree>
    <p:extLst>
      <p:ext uri="{BB962C8B-B14F-4D97-AF65-F5344CB8AC3E}">
        <p14:creationId xmlns:p14="http://schemas.microsoft.com/office/powerpoint/2010/main" val="2986586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E583DDF-CA54-461A-A486-592D2374C532}" type="datetimeFigureOut">
              <a:rPr lang="en-US" smtClean="0"/>
              <a:pPr/>
              <a:t>5/6/2016</a:t>
            </a:fld>
            <a:endParaRPr lang="en-US"/>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pPr/>
              <a:t>‹#›</a:t>
            </a:fld>
            <a:endParaRPr lang="en-IN"/>
          </a:p>
        </p:txBody>
      </p:sp>
    </p:spTree>
    <p:extLst>
      <p:ext uri="{BB962C8B-B14F-4D97-AF65-F5344CB8AC3E}">
        <p14:creationId xmlns:p14="http://schemas.microsoft.com/office/powerpoint/2010/main" val="2485140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39349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5/6/2016</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82854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yellow">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a:spcBef>
                <a:spcPts val="0"/>
              </a:spcBef>
              <a:buClr>
                <a:srgbClr val="FFFFFF"/>
              </a:buClr>
              <a:buSzPct val="100000"/>
              <a:defRPr sz="6000">
                <a:solidFill>
                  <a:srgbClr val="FFFFFF"/>
                </a:solidFill>
              </a:defRPr>
            </a:lvl1pPr>
            <a:lvl2pPr lvl="1" algn="ctr">
              <a:spcBef>
                <a:spcPts val="0"/>
              </a:spcBef>
              <a:buClr>
                <a:srgbClr val="FFFFFF"/>
              </a:buClr>
              <a:buSzPct val="100000"/>
              <a:defRPr sz="6000">
                <a:solidFill>
                  <a:srgbClr val="FFFFFF"/>
                </a:solidFill>
              </a:defRPr>
            </a:lvl2pPr>
            <a:lvl3pPr lvl="2" algn="ctr">
              <a:spcBef>
                <a:spcPts val="0"/>
              </a:spcBef>
              <a:buClr>
                <a:srgbClr val="FFFFFF"/>
              </a:buClr>
              <a:buSzPct val="100000"/>
              <a:defRPr sz="6000">
                <a:solidFill>
                  <a:srgbClr val="FFFFFF"/>
                </a:solidFill>
              </a:defRPr>
            </a:lvl3pPr>
            <a:lvl4pPr lvl="3" algn="ctr">
              <a:spcBef>
                <a:spcPts val="0"/>
              </a:spcBef>
              <a:buClr>
                <a:srgbClr val="FFFFFF"/>
              </a:buClr>
              <a:buSzPct val="100000"/>
              <a:defRPr sz="6000">
                <a:solidFill>
                  <a:srgbClr val="FFFFFF"/>
                </a:solidFill>
              </a:defRPr>
            </a:lvl4pPr>
            <a:lvl5pPr lvl="4" algn="ctr">
              <a:spcBef>
                <a:spcPts val="0"/>
              </a:spcBef>
              <a:buClr>
                <a:srgbClr val="FFFFFF"/>
              </a:buClr>
              <a:buSzPct val="100000"/>
              <a:defRPr sz="6000">
                <a:solidFill>
                  <a:srgbClr val="FFFFFF"/>
                </a:solidFill>
              </a:defRPr>
            </a:lvl5pPr>
            <a:lvl6pPr lvl="5" algn="ctr">
              <a:spcBef>
                <a:spcPts val="0"/>
              </a:spcBef>
              <a:buClr>
                <a:srgbClr val="FFFFFF"/>
              </a:buClr>
              <a:buSzPct val="100000"/>
              <a:defRPr sz="6000">
                <a:solidFill>
                  <a:srgbClr val="FFFFFF"/>
                </a:solidFill>
              </a:defRPr>
            </a:lvl6pPr>
            <a:lvl7pPr lvl="6" algn="ctr">
              <a:spcBef>
                <a:spcPts val="0"/>
              </a:spcBef>
              <a:buClr>
                <a:srgbClr val="FFFFFF"/>
              </a:buClr>
              <a:buSzPct val="100000"/>
              <a:defRPr sz="6000">
                <a:solidFill>
                  <a:srgbClr val="FFFFFF"/>
                </a:solidFill>
              </a:defRPr>
            </a:lvl7pPr>
            <a:lvl8pPr lvl="7" algn="ctr">
              <a:spcBef>
                <a:spcPts val="0"/>
              </a:spcBef>
              <a:buClr>
                <a:srgbClr val="FFFFFF"/>
              </a:buClr>
              <a:buSzPct val="100000"/>
              <a:defRPr sz="6000">
                <a:solidFill>
                  <a:srgbClr val="FFFFFF"/>
                </a:solidFill>
              </a:defRPr>
            </a:lvl8pPr>
            <a:lvl9pPr lvl="8" algn="ctr">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1808230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a:lvl1pPr>
          </a:lstStyle>
          <a:p>
            <a:r>
              <a:rPr lang="en-US" smtClean="0"/>
              <a:t>Click to edit Master title style</a:t>
            </a:r>
            <a:endParaRPr/>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1414BB-356A-4EEE-A8A0-55AA7FA6A369}" type="datetimeFigureOut">
              <a:rPr lang="en-IN" smtClean="0"/>
              <a:t>06-05-2016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13632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green">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1173935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magenta">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2776775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blue">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14355018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ubtitle">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2200600" y="1830109"/>
            <a:ext cx="7790800" cy="15465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r>
              <a:rPr lang="en-US" smtClean="0"/>
              <a:t>Click to edit Master title style</a:t>
            </a:r>
            <a:endParaRPr/>
          </a:p>
        </p:txBody>
      </p:sp>
      <p:sp>
        <p:nvSpPr>
          <p:cNvPr id="18" name="Shape 18"/>
          <p:cNvSpPr txBox="1">
            <a:spLocks noGrp="1"/>
          </p:cNvSpPr>
          <p:nvPr>
            <p:ph type="subTitle" idx="1"/>
          </p:nvPr>
        </p:nvSpPr>
        <p:spPr>
          <a:xfrm>
            <a:off x="2200600" y="3505725"/>
            <a:ext cx="7790800" cy="1046400"/>
          </a:xfrm>
          <a:prstGeom prst="rect">
            <a:avLst/>
          </a:prstGeom>
        </p:spPr>
        <p:txBody>
          <a:bodyPr lIns="91425" tIns="91425" rIns="91425" bIns="91425" anchor="t" anchorCtr="0"/>
          <a:lstStyle>
            <a:lvl1pPr lvl="0" algn="ctr" rtl="0">
              <a:spcBef>
                <a:spcPts val="0"/>
              </a:spcBef>
              <a:buClr>
                <a:srgbClr val="979CB8"/>
              </a:buClr>
              <a:buNone/>
              <a:defRPr>
                <a:solidFill>
                  <a:srgbClr val="979CB8"/>
                </a:solidFill>
              </a:defRPr>
            </a:lvl1pPr>
            <a:lvl2pPr lvl="1" algn="ctr" rtl="0">
              <a:spcBef>
                <a:spcPts val="0"/>
              </a:spcBef>
              <a:buClr>
                <a:srgbClr val="979CB8"/>
              </a:buClr>
              <a:buSzPct val="100000"/>
              <a:buNone/>
              <a:defRPr sz="3000">
                <a:solidFill>
                  <a:srgbClr val="979CB8"/>
                </a:solidFill>
              </a:defRPr>
            </a:lvl2pPr>
            <a:lvl3pPr lvl="2" algn="ctr" rtl="0">
              <a:spcBef>
                <a:spcPts val="0"/>
              </a:spcBef>
              <a:buClr>
                <a:srgbClr val="979CB8"/>
              </a:buClr>
              <a:buSzPct val="100000"/>
              <a:buNone/>
              <a:defRPr sz="3000">
                <a:solidFill>
                  <a:srgbClr val="979CB8"/>
                </a:solidFill>
              </a:defRPr>
            </a:lvl3pPr>
            <a:lvl4pPr lvl="3" algn="ctr" rtl="0">
              <a:spcBef>
                <a:spcPts val="0"/>
              </a:spcBef>
              <a:buClr>
                <a:srgbClr val="979CB8"/>
              </a:buClr>
              <a:buSzPct val="100000"/>
              <a:buNone/>
              <a:defRPr sz="3000">
                <a:solidFill>
                  <a:srgbClr val="979CB8"/>
                </a:solidFill>
              </a:defRPr>
            </a:lvl4pPr>
            <a:lvl5pPr lvl="4" algn="ctr" rtl="0">
              <a:spcBef>
                <a:spcPts val="0"/>
              </a:spcBef>
              <a:buClr>
                <a:srgbClr val="979CB8"/>
              </a:buClr>
              <a:buSzPct val="100000"/>
              <a:buNone/>
              <a:defRPr sz="3000">
                <a:solidFill>
                  <a:srgbClr val="979CB8"/>
                </a:solidFill>
              </a:defRPr>
            </a:lvl5pPr>
            <a:lvl6pPr lvl="5" algn="ctr" rtl="0">
              <a:spcBef>
                <a:spcPts val="0"/>
              </a:spcBef>
              <a:buClr>
                <a:srgbClr val="979CB8"/>
              </a:buClr>
              <a:buSzPct val="100000"/>
              <a:buNone/>
              <a:defRPr sz="3000">
                <a:solidFill>
                  <a:srgbClr val="979CB8"/>
                </a:solidFill>
              </a:defRPr>
            </a:lvl6pPr>
            <a:lvl7pPr lvl="6" algn="ctr" rtl="0">
              <a:spcBef>
                <a:spcPts val="0"/>
              </a:spcBef>
              <a:buClr>
                <a:srgbClr val="979CB8"/>
              </a:buClr>
              <a:buSzPct val="100000"/>
              <a:buNone/>
              <a:defRPr sz="3000">
                <a:solidFill>
                  <a:srgbClr val="979CB8"/>
                </a:solidFill>
              </a:defRPr>
            </a:lvl7pPr>
            <a:lvl8pPr lvl="7" algn="ctr" rtl="0">
              <a:spcBef>
                <a:spcPts val="0"/>
              </a:spcBef>
              <a:buClr>
                <a:srgbClr val="979CB8"/>
              </a:buClr>
              <a:buSzPct val="100000"/>
              <a:buNone/>
              <a:defRPr sz="3000">
                <a:solidFill>
                  <a:srgbClr val="979CB8"/>
                </a:solidFill>
              </a:defRPr>
            </a:lvl8pPr>
            <a:lvl9pPr lvl="8" algn="ctr" rtl="0">
              <a:spcBef>
                <a:spcPts val="0"/>
              </a:spcBef>
              <a:buClr>
                <a:srgbClr val="979CB8"/>
              </a:buClr>
              <a:buSzPct val="100000"/>
              <a:buNone/>
              <a:defRPr sz="3000">
                <a:solidFill>
                  <a:srgbClr val="979CB8"/>
                </a:solidFill>
              </a:defRPr>
            </a:lvl9pPr>
          </a:lstStyle>
          <a:p>
            <a:r>
              <a:rPr lang="en-US" smtClean="0"/>
              <a:t>Click to edit Master subtitle style</a:t>
            </a:r>
            <a:endParaRPr/>
          </a:p>
        </p:txBody>
      </p:sp>
    </p:spTree>
    <p:extLst>
      <p:ext uri="{BB962C8B-B14F-4D97-AF65-F5344CB8AC3E}">
        <p14:creationId xmlns:p14="http://schemas.microsoft.com/office/powerpoint/2010/main" val="1057359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1872801" y="2882401"/>
            <a:ext cx="8446399" cy="1093199"/>
          </a:xfrm>
          <a:prstGeom prst="rect">
            <a:avLst/>
          </a:prstGeom>
        </p:spPr>
        <p:txBody>
          <a:bodyPr lIns="91425" tIns="91425" rIns="91425" bIns="91425" anchor="t" anchorCtr="0"/>
          <a:lstStyle>
            <a:lvl1pPr lvl="0" algn="ctr" rtl="0">
              <a:spcBef>
                <a:spcPts val="0"/>
              </a:spcBef>
              <a:buSzPct val="100000"/>
              <a:buFont typeface="Shadows Into Light"/>
              <a:defRPr sz="3000">
                <a:latin typeface="Shadows Into Light"/>
                <a:ea typeface="Shadows Into Light"/>
                <a:cs typeface="Shadows Into Light"/>
                <a:sym typeface="Shadows Into Light"/>
              </a:defRPr>
            </a:lvl1pPr>
            <a:lvl2pPr lvl="1" algn="ctr" rtl="0">
              <a:spcBef>
                <a:spcPts val="0"/>
              </a:spcBef>
              <a:buSzPct val="100000"/>
              <a:buFont typeface="Shadows Into Light"/>
              <a:defRPr sz="3000">
                <a:latin typeface="Shadows Into Light"/>
                <a:ea typeface="Shadows Into Light"/>
                <a:cs typeface="Shadows Into Light"/>
                <a:sym typeface="Shadows Into Light"/>
              </a:defRPr>
            </a:lvl2pPr>
            <a:lvl3pPr lvl="2" algn="ctr" rtl="0">
              <a:spcBef>
                <a:spcPts val="0"/>
              </a:spcBef>
              <a:buSzPct val="100000"/>
              <a:buFont typeface="Shadows Into Light"/>
              <a:defRPr sz="3000">
                <a:latin typeface="Shadows Into Light"/>
                <a:ea typeface="Shadows Into Light"/>
                <a:cs typeface="Shadows Into Light"/>
                <a:sym typeface="Shadows Into Light"/>
              </a:defRPr>
            </a:lvl3pPr>
            <a:lvl4pPr lvl="3" algn="ctr" rtl="0">
              <a:spcBef>
                <a:spcPts val="0"/>
              </a:spcBef>
              <a:buSzPct val="100000"/>
              <a:buFont typeface="Shadows Into Light"/>
              <a:defRPr sz="3000">
                <a:latin typeface="Shadows Into Light"/>
                <a:ea typeface="Shadows Into Light"/>
                <a:cs typeface="Shadows Into Light"/>
                <a:sym typeface="Shadows Into Light"/>
              </a:defRPr>
            </a:lvl4pPr>
            <a:lvl5pPr lvl="4" algn="ctr" rtl="0">
              <a:spcBef>
                <a:spcPts val="0"/>
              </a:spcBef>
              <a:buSzPct val="100000"/>
              <a:buFont typeface="Shadows Into Light"/>
              <a:defRPr sz="3000">
                <a:latin typeface="Shadows Into Light"/>
                <a:ea typeface="Shadows Into Light"/>
                <a:cs typeface="Shadows Into Light"/>
                <a:sym typeface="Shadows Into Light"/>
              </a:defRPr>
            </a:lvl5pPr>
            <a:lvl6pPr lvl="5" algn="ctr" rtl="0">
              <a:spcBef>
                <a:spcPts val="0"/>
              </a:spcBef>
              <a:buSzPct val="100000"/>
              <a:buFont typeface="Shadows Into Light"/>
              <a:defRPr sz="3000">
                <a:latin typeface="Shadows Into Light"/>
                <a:ea typeface="Shadows Into Light"/>
                <a:cs typeface="Shadows Into Light"/>
                <a:sym typeface="Shadows Into Light"/>
              </a:defRPr>
            </a:lvl6pPr>
            <a:lvl7pPr lvl="6" algn="ctr" rtl="0">
              <a:spcBef>
                <a:spcPts val="0"/>
              </a:spcBef>
              <a:buSzPct val="100000"/>
              <a:buFont typeface="Shadows Into Light"/>
              <a:defRPr sz="3000">
                <a:latin typeface="Shadows Into Light"/>
                <a:ea typeface="Shadows Into Light"/>
                <a:cs typeface="Shadows Into Light"/>
                <a:sym typeface="Shadows Into Light"/>
              </a:defRPr>
            </a:lvl7pPr>
            <a:lvl8pPr lvl="7" algn="ctr" rtl="0">
              <a:spcBef>
                <a:spcPts val="0"/>
              </a:spcBef>
              <a:buSzPct val="100000"/>
              <a:buFont typeface="Shadows Into Light"/>
              <a:defRPr sz="3000">
                <a:latin typeface="Shadows Into Light"/>
                <a:ea typeface="Shadows Into Light"/>
                <a:cs typeface="Shadows Into Light"/>
                <a:sym typeface="Shadows Into Light"/>
              </a:defRPr>
            </a:lvl8pPr>
            <a:lvl9pPr lvl="8" algn="ctr">
              <a:spcBef>
                <a:spcPts val="0"/>
              </a:spcBef>
              <a:buSzPct val="100000"/>
              <a:buFont typeface="Shadows Into Light"/>
              <a:defRPr sz="3000">
                <a:latin typeface="Shadows Into Light"/>
                <a:ea typeface="Shadows Into Light"/>
                <a:cs typeface="Shadows Into Light"/>
                <a:sym typeface="Shadows Into Light"/>
              </a:defRPr>
            </a:lvl9pPr>
          </a:lstStyle>
          <a:p>
            <a:pPr lvl="0"/>
            <a:r>
              <a:rPr lang="en-US" smtClean="0"/>
              <a:t>Click to edit Master text styles</a:t>
            </a:r>
          </a:p>
        </p:txBody>
      </p:sp>
      <p:sp>
        <p:nvSpPr>
          <p:cNvPr id="21" name="Shape 21"/>
          <p:cNvSpPr txBox="1"/>
          <p:nvPr/>
        </p:nvSpPr>
        <p:spPr>
          <a:xfrm>
            <a:off x="4791200" y="1651425"/>
            <a:ext cx="2609600" cy="871499"/>
          </a:xfrm>
          <a:prstGeom prst="rect">
            <a:avLst/>
          </a:prstGeom>
          <a:noFill/>
          <a:ln>
            <a:noFill/>
          </a:ln>
        </p:spPr>
        <p:txBody>
          <a:bodyPr lIns="91425" tIns="91425" rIns="91425" bIns="91425" anchor="t" anchorCtr="0">
            <a:noAutofit/>
          </a:bodyPr>
          <a:lstStyle/>
          <a:p>
            <a:pPr lvl="0" algn="ctr">
              <a:spcBef>
                <a:spcPts val="0"/>
              </a:spcBef>
              <a:buNone/>
            </a:pPr>
            <a:r>
              <a:rPr lang="en" sz="9600">
                <a:solidFill>
                  <a:srgbClr val="979CB8"/>
                </a:solidFill>
                <a:latin typeface="Varela Round"/>
                <a:ea typeface="Varela Round"/>
                <a:cs typeface="Varela Round"/>
                <a:sym typeface="Varela Round"/>
              </a:rPr>
              <a:t>“</a:t>
            </a:r>
          </a:p>
        </p:txBody>
      </p:sp>
      <p:sp>
        <p:nvSpPr>
          <p:cNvPr id="22" name="Shape 22"/>
          <p:cNvSpPr/>
          <p:nvPr/>
        </p:nvSpPr>
        <p:spPr>
          <a:xfrm>
            <a:off x="5267476" y="1571221"/>
            <a:ext cx="1744547" cy="1159078"/>
          </a:xfrm>
          <a:custGeom>
            <a:avLst/>
            <a:gdLst/>
            <a:ahLst/>
            <a:cxnLst/>
            <a:rect l="0" t="0" r="0" b="0"/>
            <a:pathLst>
              <a:path w="59251" h="52447" extrusionOk="0">
                <a:moveTo>
                  <a:pt x="31417" y="954"/>
                </a:moveTo>
                <a:cubicBezTo>
                  <a:pt x="25372" y="536"/>
                  <a:pt x="17283" y="-1744"/>
                  <a:pt x="13340" y="2856"/>
                </a:cubicBezTo>
                <a:cubicBezTo>
                  <a:pt x="3770" y="14019"/>
                  <a:pt x="374" y="37628"/>
                  <a:pt x="11755" y="46938"/>
                </a:cubicBezTo>
                <a:cubicBezTo>
                  <a:pt x="19207" y="53034"/>
                  <a:pt x="30838" y="53180"/>
                  <a:pt x="40297" y="51378"/>
                </a:cubicBezTo>
                <a:cubicBezTo>
                  <a:pt x="46480" y="50199"/>
                  <a:pt x="49933" y="42778"/>
                  <a:pt x="52665" y="37107"/>
                </a:cubicBezTo>
                <a:cubicBezTo>
                  <a:pt x="55247" y="31744"/>
                  <a:pt x="60978" y="25793"/>
                  <a:pt x="58690" y="20299"/>
                </a:cubicBezTo>
                <a:cubicBezTo>
                  <a:pt x="57278" y="16911"/>
                  <a:pt x="53473" y="15077"/>
                  <a:pt x="50445" y="13005"/>
                </a:cubicBezTo>
                <a:cubicBezTo>
                  <a:pt x="41917" y="7170"/>
                  <a:pt x="31006" y="-916"/>
                  <a:pt x="21269" y="2539"/>
                </a:cubicBezTo>
                <a:cubicBezTo>
                  <a:pt x="13737" y="5211"/>
                  <a:pt x="5208" y="9706"/>
                  <a:pt x="2241" y="17127"/>
                </a:cubicBezTo>
                <a:cubicBezTo>
                  <a:pt x="-1024" y="25295"/>
                  <a:pt x="-738" y="36131"/>
                  <a:pt x="4144" y="43449"/>
                </a:cubicBezTo>
              </a:path>
            </a:pathLst>
          </a:custGeom>
          <a:noFill/>
          <a:ln w="9525" cap="flat" cmpd="sng">
            <a:solidFill>
              <a:srgbClr val="979CB8"/>
            </a:solidFill>
            <a:prstDash val="solid"/>
            <a:round/>
            <a:headEnd type="none" w="lg" len="lg"/>
            <a:tailEnd type="none" w="lg" len="lg"/>
          </a:ln>
        </p:spPr>
      </p:sp>
      <p:sp>
        <p:nvSpPr>
          <p:cNvPr id="23" name="Shape 23"/>
          <p:cNvSpPr/>
          <p:nvPr/>
        </p:nvSpPr>
        <p:spPr>
          <a:xfrm>
            <a:off x="5166223" y="1485126"/>
            <a:ext cx="1859552" cy="1302551"/>
          </a:xfrm>
          <a:custGeom>
            <a:avLst/>
            <a:gdLst/>
            <a:ahLst/>
            <a:cxnLst/>
            <a:rect l="0" t="0" r="0" b="0"/>
            <a:pathLst>
              <a:path w="63157" h="58939" extrusionOk="0">
                <a:moveTo>
                  <a:pt x="20826" y="0"/>
                </a:moveTo>
                <a:cubicBezTo>
                  <a:pt x="13565" y="0"/>
                  <a:pt x="6296" y="7516"/>
                  <a:pt x="4652" y="14588"/>
                </a:cubicBezTo>
                <a:cubicBezTo>
                  <a:pt x="2363" y="24428"/>
                  <a:pt x="5707" y="35896"/>
                  <a:pt x="11629" y="44082"/>
                </a:cubicBezTo>
                <a:cubicBezTo>
                  <a:pt x="17781" y="52586"/>
                  <a:pt x="29172" y="60332"/>
                  <a:pt x="39537" y="58670"/>
                </a:cubicBezTo>
                <a:cubicBezTo>
                  <a:pt x="49203" y="57119"/>
                  <a:pt x="49748" y="56659"/>
                  <a:pt x="57296" y="50424"/>
                </a:cubicBezTo>
                <a:cubicBezTo>
                  <a:pt x="62555" y="46079"/>
                  <a:pt x="64679" y="36599"/>
                  <a:pt x="61736" y="30445"/>
                </a:cubicBezTo>
                <a:cubicBezTo>
                  <a:pt x="58298" y="23257"/>
                  <a:pt x="56272" y="24643"/>
                  <a:pt x="50954" y="18711"/>
                </a:cubicBezTo>
                <a:cubicBezTo>
                  <a:pt x="47260" y="14590"/>
                  <a:pt x="44103" y="9184"/>
                  <a:pt x="38903" y="7294"/>
                </a:cubicBezTo>
                <a:cubicBezTo>
                  <a:pt x="33438" y="5307"/>
                  <a:pt x="26890" y="5217"/>
                  <a:pt x="21460" y="7294"/>
                </a:cubicBezTo>
                <a:cubicBezTo>
                  <a:pt x="9148" y="12000"/>
                  <a:pt x="-3826" y="29029"/>
                  <a:pt x="1164" y="41228"/>
                </a:cubicBezTo>
                <a:cubicBezTo>
                  <a:pt x="8128" y="58253"/>
                  <a:pt x="49341" y="57602"/>
                  <a:pt x="56345" y="40593"/>
                </a:cubicBezTo>
                <a:cubicBezTo>
                  <a:pt x="58881" y="34431"/>
                  <a:pt x="60566" y="26228"/>
                  <a:pt x="56979" y="20614"/>
                </a:cubicBezTo>
                <a:cubicBezTo>
                  <a:pt x="53070" y="14496"/>
                  <a:pt x="47109" y="9628"/>
                  <a:pt x="40806" y="6026"/>
                </a:cubicBezTo>
                <a:cubicBezTo>
                  <a:pt x="32309" y="1169"/>
                  <a:pt x="17818" y="3588"/>
                  <a:pt x="11946" y="11417"/>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112882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a:spcBef>
                <a:spcPts val="0"/>
              </a:spcBef>
              <a:buClr>
                <a:srgbClr val="979CB8"/>
              </a:buClr>
              <a:defRPr>
                <a:solidFill>
                  <a:srgbClr val="979CB8"/>
                </a:solidFill>
              </a:defRPr>
            </a:lvl1pPr>
            <a:lvl2pPr lvl="1">
              <a:spcBef>
                <a:spcPts val="0"/>
              </a:spcBef>
              <a:buClr>
                <a:srgbClr val="979CB8"/>
              </a:buClr>
              <a:defRPr>
                <a:solidFill>
                  <a:srgbClr val="979CB8"/>
                </a:solidFill>
              </a:defRPr>
            </a:lvl2pPr>
            <a:lvl3pPr lvl="2">
              <a:spcBef>
                <a:spcPts val="0"/>
              </a:spcBef>
              <a:buClr>
                <a:srgbClr val="979CB8"/>
              </a:buClr>
              <a:defRPr>
                <a:solidFill>
                  <a:srgbClr val="979CB8"/>
                </a:solidFill>
              </a:defRPr>
            </a:lvl3pPr>
            <a:lvl4pPr lvl="3">
              <a:spcBef>
                <a:spcPts val="0"/>
              </a:spcBef>
              <a:buClr>
                <a:srgbClr val="979CB8"/>
              </a:buClr>
              <a:defRPr>
                <a:solidFill>
                  <a:srgbClr val="979CB8"/>
                </a:solidFill>
              </a:defRPr>
            </a:lvl4pPr>
            <a:lvl5pPr lvl="4">
              <a:spcBef>
                <a:spcPts val="0"/>
              </a:spcBef>
              <a:buClr>
                <a:srgbClr val="979CB8"/>
              </a:buClr>
              <a:defRPr>
                <a:solidFill>
                  <a:srgbClr val="979CB8"/>
                </a:solidFill>
              </a:defRPr>
            </a:lvl5pPr>
            <a:lvl6pPr lvl="5">
              <a:spcBef>
                <a:spcPts val="0"/>
              </a:spcBef>
              <a:buClr>
                <a:srgbClr val="979CB8"/>
              </a:buClr>
              <a:defRPr>
                <a:solidFill>
                  <a:srgbClr val="979CB8"/>
                </a:solidFill>
              </a:defRPr>
            </a:lvl6pPr>
            <a:lvl7pPr lvl="6">
              <a:spcBef>
                <a:spcPts val="0"/>
              </a:spcBef>
              <a:buClr>
                <a:srgbClr val="979CB8"/>
              </a:buClr>
              <a:defRPr>
                <a:solidFill>
                  <a:srgbClr val="979CB8"/>
                </a:solidFill>
              </a:defRPr>
            </a:lvl7pPr>
            <a:lvl8pPr lvl="7">
              <a:spcBef>
                <a:spcPts val="0"/>
              </a:spcBef>
              <a:buClr>
                <a:srgbClr val="979CB8"/>
              </a:buClr>
              <a:defRPr>
                <a:solidFill>
                  <a:srgbClr val="979CB8"/>
                </a:solidFill>
              </a:defRPr>
            </a:lvl8pPr>
            <a:lvl9pPr lvl="8">
              <a:spcBef>
                <a:spcPts val="0"/>
              </a:spcBef>
              <a:buClr>
                <a:srgbClr val="979CB8"/>
              </a:buClr>
              <a:defRPr>
                <a:solidFill>
                  <a:srgbClr val="979CB8"/>
                </a:solidFill>
              </a:defRPr>
            </a:lvl9pPr>
          </a:lstStyle>
          <a:p>
            <a:r>
              <a:rPr lang="en-US" smtClean="0"/>
              <a:t>Click to edit Master title style</a:t>
            </a:r>
            <a:endParaRPr/>
          </a:p>
        </p:txBody>
      </p:sp>
      <p:sp>
        <p:nvSpPr>
          <p:cNvPr id="26" name="Shape 26"/>
          <p:cNvSpPr txBox="1">
            <a:spLocks noGrp="1"/>
          </p:cNvSpPr>
          <p:nvPr>
            <p:ph type="body" idx="1"/>
          </p:nvPr>
        </p:nvSpPr>
        <p:spPr>
          <a:xfrm>
            <a:off x="1427101" y="1918651"/>
            <a:ext cx="9408399" cy="40829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
        <p:nvSpPr>
          <p:cNvPr id="27" name="Shape 27"/>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28" name="Shape 28"/>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31304441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1479967" y="1831450"/>
            <a:ext cx="4355199" cy="411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
        <p:nvSpPr>
          <p:cNvPr id="31" name="Shape 31"/>
          <p:cNvSpPr txBox="1">
            <a:spLocks noGrp="1"/>
          </p:cNvSpPr>
          <p:nvPr>
            <p:ph type="body" idx="2"/>
          </p:nvPr>
        </p:nvSpPr>
        <p:spPr>
          <a:xfrm>
            <a:off x="6554067" y="1831450"/>
            <a:ext cx="4207200" cy="41148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smtClean="0"/>
              <a:t>Click to edit Master text styles</a:t>
            </a:r>
          </a:p>
        </p:txBody>
      </p:sp>
      <p:sp>
        <p:nvSpPr>
          <p:cNvPr id="32" name="Shape 32"/>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33" name="Shape 33"/>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34" name="Shape 34"/>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40331940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body" idx="1"/>
          </p:nvPr>
        </p:nvSpPr>
        <p:spPr>
          <a:xfrm>
            <a:off x="1353101"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37" name="Shape 37"/>
          <p:cNvSpPr txBox="1">
            <a:spLocks noGrp="1"/>
          </p:cNvSpPr>
          <p:nvPr>
            <p:ph type="body" idx="2"/>
          </p:nvPr>
        </p:nvSpPr>
        <p:spPr>
          <a:xfrm>
            <a:off x="4573234"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38" name="Shape 38"/>
          <p:cNvSpPr txBox="1">
            <a:spLocks noGrp="1"/>
          </p:cNvSpPr>
          <p:nvPr>
            <p:ph type="body" idx="3"/>
          </p:nvPr>
        </p:nvSpPr>
        <p:spPr>
          <a:xfrm>
            <a:off x="7793367"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39" name="Shape 39"/>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40" name="Shape 40"/>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41" name="Shape 41"/>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22413894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44" name="Shape 44"/>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45" name="Shape 45"/>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15288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1307201" y="5494075"/>
            <a:ext cx="9577599" cy="692700"/>
          </a:xfrm>
          <a:prstGeom prst="rect">
            <a:avLst/>
          </a:prstGeom>
        </p:spPr>
        <p:txBody>
          <a:bodyPr lIns="91425" tIns="91425" rIns="91425" bIns="91425" anchor="b" anchorCtr="0"/>
          <a:lstStyle>
            <a:lvl1pPr lvl="0" algn="ctr">
              <a:spcBef>
                <a:spcPts val="360"/>
              </a:spcBef>
              <a:buClr>
                <a:srgbClr val="979CB8"/>
              </a:buClr>
              <a:buSzPct val="100000"/>
              <a:buNone/>
              <a:defRPr sz="1600">
                <a:solidFill>
                  <a:srgbClr val="979CB8"/>
                </a:solidFill>
              </a:defRPr>
            </a:lvl1pPr>
          </a:lstStyle>
          <a:p>
            <a:pPr lvl="0"/>
            <a:r>
              <a:rPr lang="en-US" smtClean="0"/>
              <a:t>Click to edit Master text styles</a:t>
            </a:r>
          </a:p>
        </p:txBody>
      </p:sp>
    </p:spTree>
    <p:extLst>
      <p:ext uri="{BB962C8B-B14F-4D97-AF65-F5344CB8AC3E}">
        <p14:creationId xmlns:p14="http://schemas.microsoft.com/office/powerpoint/2010/main" val="1253121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34112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78880" y="1901952"/>
            <a:ext cx="4572000" cy="412394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D1414BB-356A-4EEE-A8A0-55AA7FA6A369}" type="datetimeFigureOut">
              <a:rPr lang="en-IN" smtClean="0"/>
              <a:t>06-05-2016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27032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6307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yellow">
    <p:bg>
      <p:bgPr>
        <a:blipFill>
          <a:blip r:embed="rId2">
            <a:alphaModFix/>
          </a:blip>
          <a:stretch>
            <a:fillRect/>
          </a:stretch>
        </a:blipFill>
        <a:effectLst/>
      </p:bgPr>
    </p:bg>
    <p:spTree>
      <p:nvGrpSpPr>
        <p:cNvPr id="1" name="Shape 49"/>
        <p:cNvGrpSpPr/>
        <p:nvPr/>
      </p:nvGrpSpPr>
      <p:grpSpPr>
        <a:xfrm>
          <a:off x="0" y="0"/>
          <a:ext cx="0" cy="0"/>
          <a:chOff x="0" y="0"/>
          <a:chExt cx="0" cy="0"/>
        </a:xfrm>
      </p:grpSpPr>
    </p:spTree>
    <p:extLst>
      <p:ext uri="{BB962C8B-B14F-4D97-AF65-F5344CB8AC3E}">
        <p14:creationId xmlns:p14="http://schemas.microsoft.com/office/powerpoint/2010/main" val="521251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green">
    <p:bg>
      <p:bgPr>
        <a:blipFill>
          <a:blip r:embed="rId2">
            <a:alphaModFix/>
          </a:blip>
          <a:stretch>
            <a:fillRect/>
          </a:stretch>
        </a:blipFill>
        <a:effectLst/>
      </p:bgPr>
    </p:bg>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6119107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ank magenta">
    <p:bg>
      <p:bgPr>
        <a:blipFill>
          <a:blip r:embed="rId2">
            <a:alphaModFix/>
          </a:blip>
          <a:stretch>
            <a:fillRect/>
          </a:stretch>
        </a:blipFill>
        <a:effectLst/>
      </p:bgPr>
    </p:bg>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0948032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blue">
    <p:bg>
      <p:bgPr>
        <a:blipFill>
          <a:blip r:embed="rId2">
            <a:alphaModFix/>
          </a:blip>
          <a:stretch>
            <a:fillRect/>
          </a:stretch>
        </a:blip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31377880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4AAD347D-5ACD-4C99-B74B-A9C85AD731AF}" type="datetimeFigureOut">
              <a:rPr lang="en-US" dirty="0"/>
              <a:t>5/6/2016</a:t>
            </a:fld>
            <a:endParaRPr lang="en-US" dirty="0"/>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2954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yellow">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5758272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gree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1933300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magenta">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4235410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blue">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2174201" y="2655750"/>
            <a:ext cx="7843599" cy="1546500"/>
          </a:xfrm>
          <a:prstGeom prst="rect">
            <a:avLst/>
          </a:prstGeom>
        </p:spPr>
        <p:txBody>
          <a:bodyPr lIns="91425" tIns="91425" rIns="91425" bIns="91425" anchor="ctr" anchorCtr="0"/>
          <a:lstStyle>
            <a:lvl1pPr lvl="0" algn="ctr" rtl="0">
              <a:spcBef>
                <a:spcPts val="0"/>
              </a:spcBef>
              <a:buClr>
                <a:srgbClr val="FFFFFF"/>
              </a:buClr>
              <a:buSzPct val="100000"/>
              <a:defRPr sz="6000">
                <a:solidFill>
                  <a:srgbClr val="FFFFFF"/>
                </a:solidFill>
              </a:defRPr>
            </a:lvl1pPr>
            <a:lvl2pPr lvl="1" algn="ctr" rtl="0">
              <a:spcBef>
                <a:spcPts val="0"/>
              </a:spcBef>
              <a:buClr>
                <a:srgbClr val="FFFFFF"/>
              </a:buClr>
              <a:buSzPct val="100000"/>
              <a:defRPr sz="6000">
                <a:solidFill>
                  <a:srgbClr val="FFFFFF"/>
                </a:solidFill>
              </a:defRPr>
            </a:lvl2pPr>
            <a:lvl3pPr lvl="2" algn="ctr" rtl="0">
              <a:spcBef>
                <a:spcPts val="0"/>
              </a:spcBef>
              <a:buClr>
                <a:srgbClr val="FFFFFF"/>
              </a:buClr>
              <a:buSzPct val="100000"/>
              <a:defRPr sz="6000">
                <a:solidFill>
                  <a:srgbClr val="FFFFFF"/>
                </a:solidFill>
              </a:defRPr>
            </a:lvl3pPr>
            <a:lvl4pPr lvl="3" algn="ctr" rtl="0">
              <a:spcBef>
                <a:spcPts val="0"/>
              </a:spcBef>
              <a:buClr>
                <a:srgbClr val="FFFFFF"/>
              </a:buClr>
              <a:buSzPct val="100000"/>
              <a:defRPr sz="6000">
                <a:solidFill>
                  <a:srgbClr val="FFFFFF"/>
                </a:solidFill>
              </a:defRPr>
            </a:lvl4pPr>
            <a:lvl5pPr lvl="4" algn="ctr" rtl="0">
              <a:spcBef>
                <a:spcPts val="0"/>
              </a:spcBef>
              <a:buClr>
                <a:srgbClr val="FFFFFF"/>
              </a:buClr>
              <a:buSzPct val="100000"/>
              <a:defRPr sz="6000">
                <a:solidFill>
                  <a:srgbClr val="FFFFFF"/>
                </a:solidFill>
              </a:defRPr>
            </a:lvl5pPr>
            <a:lvl6pPr lvl="5" algn="ctr" rtl="0">
              <a:spcBef>
                <a:spcPts val="0"/>
              </a:spcBef>
              <a:buClr>
                <a:srgbClr val="FFFFFF"/>
              </a:buClr>
              <a:buSzPct val="100000"/>
              <a:defRPr sz="6000">
                <a:solidFill>
                  <a:srgbClr val="FFFFFF"/>
                </a:solidFill>
              </a:defRPr>
            </a:lvl6pPr>
            <a:lvl7pPr lvl="6" algn="ctr" rtl="0">
              <a:spcBef>
                <a:spcPts val="0"/>
              </a:spcBef>
              <a:buClr>
                <a:srgbClr val="FFFFFF"/>
              </a:buClr>
              <a:buSzPct val="100000"/>
              <a:defRPr sz="6000">
                <a:solidFill>
                  <a:srgbClr val="FFFFFF"/>
                </a:solidFill>
              </a:defRPr>
            </a:lvl7pPr>
            <a:lvl8pPr lvl="7" algn="ctr" rtl="0">
              <a:spcBef>
                <a:spcPts val="0"/>
              </a:spcBef>
              <a:buClr>
                <a:srgbClr val="FFFFFF"/>
              </a:buClr>
              <a:buSzPct val="100000"/>
              <a:defRPr sz="6000">
                <a:solidFill>
                  <a:srgbClr val="FFFFFF"/>
                </a:solidFill>
              </a:defRPr>
            </a:lvl8pPr>
            <a:lvl9pPr lvl="8" algn="ctr" rtl="0">
              <a:spcBef>
                <a:spcPts val="0"/>
              </a:spcBef>
              <a:buClr>
                <a:srgbClr val="FFFFFF"/>
              </a:buClr>
              <a:buSzPct val="100000"/>
              <a:defRPr sz="6000">
                <a:solidFill>
                  <a:srgbClr val="FFFFFF"/>
                </a:solidFill>
              </a:defRPr>
            </a:lvl9pPr>
          </a:lstStyle>
          <a:p>
            <a:r>
              <a:rPr lang="en-US" smtClean="0"/>
              <a:t>Click to edit Master title style</a:t>
            </a:r>
            <a:endParaRPr/>
          </a:p>
        </p:txBody>
      </p:sp>
    </p:spTree>
    <p:extLst>
      <p:ext uri="{BB962C8B-B14F-4D97-AF65-F5344CB8AC3E}">
        <p14:creationId xmlns:p14="http://schemas.microsoft.com/office/powerpoint/2010/main" val="190184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D1414BB-356A-4EEE-A8A0-55AA7FA6A369}" type="datetimeFigureOut">
              <a:rPr lang="en-IN" smtClean="0"/>
              <a:t>06-05-2016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37507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ubtitle">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2200600" y="1830109"/>
            <a:ext cx="7790800" cy="15465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r>
              <a:rPr lang="en-US" smtClean="0"/>
              <a:t>Click to edit Master title style</a:t>
            </a:r>
            <a:endParaRPr/>
          </a:p>
        </p:txBody>
      </p:sp>
      <p:sp>
        <p:nvSpPr>
          <p:cNvPr id="66" name="Shape 66"/>
          <p:cNvSpPr txBox="1">
            <a:spLocks noGrp="1"/>
          </p:cNvSpPr>
          <p:nvPr>
            <p:ph type="subTitle" idx="1"/>
          </p:nvPr>
        </p:nvSpPr>
        <p:spPr>
          <a:xfrm>
            <a:off x="2200600" y="3505725"/>
            <a:ext cx="7790800" cy="1046400"/>
          </a:xfrm>
          <a:prstGeom prst="rect">
            <a:avLst/>
          </a:prstGeom>
        </p:spPr>
        <p:txBody>
          <a:bodyPr lIns="91425" tIns="91425" rIns="91425" bIns="91425" anchor="t" anchorCtr="0"/>
          <a:lstStyle>
            <a:lvl1pPr lvl="0" algn="ctr" rtl="0">
              <a:spcBef>
                <a:spcPts val="0"/>
              </a:spcBef>
              <a:buClr>
                <a:srgbClr val="979CB8"/>
              </a:buClr>
              <a:buNone/>
              <a:defRPr>
                <a:solidFill>
                  <a:srgbClr val="979CB8"/>
                </a:solidFill>
              </a:defRPr>
            </a:lvl1pPr>
            <a:lvl2pPr lvl="1" algn="ctr" rtl="0">
              <a:spcBef>
                <a:spcPts val="0"/>
              </a:spcBef>
              <a:buClr>
                <a:srgbClr val="979CB8"/>
              </a:buClr>
              <a:buSzPct val="100000"/>
              <a:buNone/>
              <a:defRPr sz="3000">
                <a:solidFill>
                  <a:srgbClr val="979CB8"/>
                </a:solidFill>
              </a:defRPr>
            </a:lvl2pPr>
            <a:lvl3pPr lvl="2" algn="ctr" rtl="0">
              <a:spcBef>
                <a:spcPts val="0"/>
              </a:spcBef>
              <a:buClr>
                <a:srgbClr val="979CB8"/>
              </a:buClr>
              <a:buSzPct val="100000"/>
              <a:buNone/>
              <a:defRPr sz="3000">
                <a:solidFill>
                  <a:srgbClr val="979CB8"/>
                </a:solidFill>
              </a:defRPr>
            </a:lvl3pPr>
            <a:lvl4pPr lvl="3" algn="ctr" rtl="0">
              <a:spcBef>
                <a:spcPts val="0"/>
              </a:spcBef>
              <a:buClr>
                <a:srgbClr val="979CB8"/>
              </a:buClr>
              <a:buSzPct val="100000"/>
              <a:buNone/>
              <a:defRPr sz="3000">
                <a:solidFill>
                  <a:srgbClr val="979CB8"/>
                </a:solidFill>
              </a:defRPr>
            </a:lvl4pPr>
            <a:lvl5pPr lvl="4" algn="ctr" rtl="0">
              <a:spcBef>
                <a:spcPts val="0"/>
              </a:spcBef>
              <a:buClr>
                <a:srgbClr val="979CB8"/>
              </a:buClr>
              <a:buSzPct val="100000"/>
              <a:buNone/>
              <a:defRPr sz="3000">
                <a:solidFill>
                  <a:srgbClr val="979CB8"/>
                </a:solidFill>
              </a:defRPr>
            </a:lvl5pPr>
            <a:lvl6pPr lvl="5" algn="ctr" rtl="0">
              <a:spcBef>
                <a:spcPts val="0"/>
              </a:spcBef>
              <a:buClr>
                <a:srgbClr val="979CB8"/>
              </a:buClr>
              <a:buSzPct val="100000"/>
              <a:buNone/>
              <a:defRPr sz="3000">
                <a:solidFill>
                  <a:srgbClr val="979CB8"/>
                </a:solidFill>
              </a:defRPr>
            </a:lvl6pPr>
            <a:lvl7pPr lvl="6" algn="ctr" rtl="0">
              <a:spcBef>
                <a:spcPts val="0"/>
              </a:spcBef>
              <a:buClr>
                <a:srgbClr val="979CB8"/>
              </a:buClr>
              <a:buSzPct val="100000"/>
              <a:buNone/>
              <a:defRPr sz="3000">
                <a:solidFill>
                  <a:srgbClr val="979CB8"/>
                </a:solidFill>
              </a:defRPr>
            </a:lvl7pPr>
            <a:lvl8pPr lvl="7" algn="ctr" rtl="0">
              <a:spcBef>
                <a:spcPts val="0"/>
              </a:spcBef>
              <a:buClr>
                <a:srgbClr val="979CB8"/>
              </a:buClr>
              <a:buSzPct val="100000"/>
              <a:buNone/>
              <a:defRPr sz="3000">
                <a:solidFill>
                  <a:srgbClr val="979CB8"/>
                </a:solidFill>
              </a:defRPr>
            </a:lvl8pPr>
            <a:lvl9pPr lvl="8" algn="ctr" rtl="0">
              <a:spcBef>
                <a:spcPts val="0"/>
              </a:spcBef>
              <a:buClr>
                <a:srgbClr val="979CB8"/>
              </a:buClr>
              <a:buSzPct val="100000"/>
              <a:buNone/>
              <a:defRPr sz="3000">
                <a:solidFill>
                  <a:srgbClr val="979CB8"/>
                </a:solidFill>
              </a:defRPr>
            </a:lvl9pPr>
          </a:lstStyle>
          <a:p>
            <a:r>
              <a:rPr lang="en-US" smtClean="0"/>
              <a:t>Click to edit Master subtitle style</a:t>
            </a:r>
            <a:endParaRPr/>
          </a:p>
        </p:txBody>
      </p:sp>
    </p:spTree>
    <p:extLst>
      <p:ext uri="{BB962C8B-B14F-4D97-AF65-F5344CB8AC3E}">
        <p14:creationId xmlns:p14="http://schemas.microsoft.com/office/powerpoint/2010/main" val="9165350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1872801" y="2882401"/>
            <a:ext cx="8446399" cy="1093199"/>
          </a:xfrm>
          <a:prstGeom prst="rect">
            <a:avLst/>
          </a:prstGeom>
        </p:spPr>
        <p:txBody>
          <a:bodyPr lIns="91425" tIns="91425" rIns="91425" bIns="91425" anchor="t" anchorCtr="0"/>
          <a:lstStyle>
            <a:lvl1pPr lvl="0" algn="ctr" rtl="0">
              <a:spcBef>
                <a:spcPts val="0"/>
              </a:spcBef>
              <a:buSzPct val="100000"/>
              <a:buFont typeface="Shadows Into Light"/>
              <a:defRPr sz="3000">
                <a:latin typeface="Shadows Into Light"/>
                <a:ea typeface="Shadows Into Light"/>
                <a:cs typeface="Shadows Into Light"/>
                <a:sym typeface="Shadows Into Light"/>
              </a:defRPr>
            </a:lvl1pPr>
            <a:lvl2pPr lvl="1" algn="ctr" rtl="0">
              <a:spcBef>
                <a:spcPts val="0"/>
              </a:spcBef>
              <a:buSzPct val="100000"/>
              <a:buFont typeface="Shadows Into Light"/>
              <a:defRPr sz="3000">
                <a:latin typeface="Shadows Into Light"/>
                <a:ea typeface="Shadows Into Light"/>
                <a:cs typeface="Shadows Into Light"/>
                <a:sym typeface="Shadows Into Light"/>
              </a:defRPr>
            </a:lvl2pPr>
            <a:lvl3pPr lvl="2" algn="ctr" rtl="0">
              <a:spcBef>
                <a:spcPts val="0"/>
              </a:spcBef>
              <a:buSzPct val="100000"/>
              <a:buFont typeface="Shadows Into Light"/>
              <a:defRPr sz="3000">
                <a:latin typeface="Shadows Into Light"/>
                <a:ea typeface="Shadows Into Light"/>
                <a:cs typeface="Shadows Into Light"/>
                <a:sym typeface="Shadows Into Light"/>
              </a:defRPr>
            </a:lvl3pPr>
            <a:lvl4pPr lvl="3" algn="ctr" rtl="0">
              <a:spcBef>
                <a:spcPts val="0"/>
              </a:spcBef>
              <a:buSzPct val="100000"/>
              <a:buFont typeface="Shadows Into Light"/>
              <a:defRPr sz="3000">
                <a:latin typeface="Shadows Into Light"/>
                <a:ea typeface="Shadows Into Light"/>
                <a:cs typeface="Shadows Into Light"/>
                <a:sym typeface="Shadows Into Light"/>
              </a:defRPr>
            </a:lvl4pPr>
            <a:lvl5pPr lvl="4" algn="ctr" rtl="0">
              <a:spcBef>
                <a:spcPts val="0"/>
              </a:spcBef>
              <a:buSzPct val="100000"/>
              <a:buFont typeface="Shadows Into Light"/>
              <a:defRPr sz="3000">
                <a:latin typeface="Shadows Into Light"/>
                <a:ea typeface="Shadows Into Light"/>
                <a:cs typeface="Shadows Into Light"/>
                <a:sym typeface="Shadows Into Light"/>
              </a:defRPr>
            </a:lvl5pPr>
            <a:lvl6pPr lvl="5" algn="ctr" rtl="0">
              <a:spcBef>
                <a:spcPts val="0"/>
              </a:spcBef>
              <a:buSzPct val="100000"/>
              <a:buFont typeface="Shadows Into Light"/>
              <a:defRPr sz="3000">
                <a:latin typeface="Shadows Into Light"/>
                <a:ea typeface="Shadows Into Light"/>
                <a:cs typeface="Shadows Into Light"/>
                <a:sym typeface="Shadows Into Light"/>
              </a:defRPr>
            </a:lvl6pPr>
            <a:lvl7pPr lvl="6" algn="ctr" rtl="0">
              <a:spcBef>
                <a:spcPts val="0"/>
              </a:spcBef>
              <a:buSzPct val="100000"/>
              <a:buFont typeface="Shadows Into Light"/>
              <a:defRPr sz="3000">
                <a:latin typeface="Shadows Into Light"/>
                <a:ea typeface="Shadows Into Light"/>
                <a:cs typeface="Shadows Into Light"/>
                <a:sym typeface="Shadows Into Light"/>
              </a:defRPr>
            </a:lvl7pPr>
            <a:lvl8pPr lvl="7" algn="ctr" rtl="0">
              <a:spcBef>
                <a:spcPts val="0"/>
              </a:spcBef>
              <a:buSzPct val="100000"/>
              <a:buFont typeface="Shadows Into Light"/>
              <a:defRPr sz="3000">
                <a:latin typeface="Shadows Into Light"/>
                <a:ea typeface="Shadows Into Light"/>
                <a:cs typeface="Shadows Into Light"/>
                <a:sym typeface="Shadows Into Light"/>
              </a:defRPr>
            </a:lvl8pPr>
            <a:lvl9pPr lvl="8" algn="ctr" rtl="0">
              <a:spcBef>
                <a:spcPts val="0"/>
              </a:spcBef>
              <a:buSzPct val="100000"/>
              <a:buFont typeface="Shadows Into Light"/>
              <a:defRPr sz="3000">
                <a:latin typeface="Shadows Into Light"/>
                <a:ea typeface="Shadows Into Light"/>
                <a:cs typeface="Shadows Into Light"/>
                <a:sym typeface="Shadows Into Light"/>
              </a:defRPr>
            </a:lvl9pPr>
          </a:lstStyle>
          <a:p>
            <a:pPr lvl="0"/>
            <a:r>
              <a:rPr lang="en-US" smtClean="0"/>
              <a:t>Click to edit Master text styles</a:t>
            </a:r>
          </a:p>
        </p:txBody>
      </p:sp>
      <p:sp>
        <p:nvSpPr>
          <p:cNvPr id="69" name="Shape 69"/>
          <p:cNvSpPr txBox="1"/>
          <p:nvPr/>
        </p:nvSpPr>
        <p:spPr>
          <a:xfrm>
            <a:off x="4791200" y="1651425"/>
            <a:ext cx="2609600" cy="871499"/>
          </a:xfrm>
          <a:prstGeom prst="rect">
            <a:avLst/>
          </a:prstGeom>
          <a:noFill/>
          <a:ln>
            <a:noFill/>
          </a:ln>
        </p:spPr>
        <p:txBody>
          <a:bodyPr lIns="91425" tIns="91425" rIns="91425" bIns="91425" anchor="t" anchorCtr="0">
            <a:noAutofit/>
          </a:bodyPr>
          <a:lstStyle/>
          <a:p>
            <a:pPr lvl="0" algn="ctr" rtl="0">
              <a:spcBef>
                <a:spcPts val="0"/>
              </a:spcBef>
              <a:buNone/>
            </a:pPr>
            <a:r>
              <a:rPr lang="en" sz="9600">
                <a:solidFill>
                  <a:srgbClr val="979CB8"/>
                </a:solidFill>
                <a:latin typeface="Varela Round"/>
                <a:ea typeface="Varela Round"/>
                <a:cs typeface="Varela Round"/>
                <a:sym typeface="Varela Round"/>
              </a:rPr>
              <a:t>“</a:t>
            </a:r>
          </a:p>
        </p:txBody>
      </p:sp>
      <p:sp>
        <p:nvSpPr>
          <p:cNvPr id="70" name="Shape 70"/>
          <p:cNvSpPr/>
          <p:nvPr/>
        </p:nvSpPr>
        <p:spPr>
          <a:xfrm>
            <a:off x="5267476" y="1571221"/>
            <a:ext cx="1744547" cy="1159078"/>
          </a:xfrm>
          <a:custGeom>
            <a:avLst/>
            <a:gdLst/>
            <a:ahLst/>
            <a:cxnLst/>
            <a:rect l="0" t="0" r="0" b="0"/>
            <a:pathLst>
              <a:path w="59251" h="52447" extrusionOk="0">
                <a:moveTo>
                  <a:pt x="31417" y="954"/>
                </a:moveTo>
                <a:cubicBezTo>
                  <a:pt x="25372" y="536"/>
                  <a:pt x="17283" y="-1744"/>
                  <a:pt x="13340" y="2856"/>
                </a:cubicBezTo>
                <a:cubicBezTo>
                  <a:pt x="3770" y="14019"/>
                  <a:pt x="374" y="37628"/>
                  <a:pt x="11755" y="46938"/>
                </a:cubicBezTo>
                <a:cubicBezTo>
                  <a:pt x="19207" y="53034"/>
                  <a:pt x="30838" y="53180"/>
                  <a:pt x="40297" y="51378"/>
                </a:cubicBezTo>
                <a:cubicBezTo>
                  <a:pt x="46480" y="50199"/>
                  <a:pt x="49933" y="42778"/>
                  <a:pt x="52665" y="37107"/>
                </a:cubicBezTo>
                <a:cubicBezTo>
                  <a:pt x="55247" y="31744"/>
                  <a:pt x="60978" y="25793"/>
                  <a:pt x="58690" y="20299"/>
                </a:cubicBezTo>
                <a:cubicBezTo>
                  <a:pt x="57278" y="16911"/>
                  <a:pt x="53473" y="15077"/>
                  <a:pt x="50445" y="13005"/>
                </a:cubicBezTo>
                <a:cubicBezTo>
                  <a:pt x="41917" y="7170"/>
                  <a:pt x="31006" y="-916"/>
                  <a:pt x="21269" y="2539"/>
                </a:cubicBezTo>
                <a:cubicBezTo>
                  <a:pt x="13737" y="5211"/>
                  <a:pt x="5208" y="9706"/>
                  <a:pt x="2241" y="17127"/>
                </a:cubicBezTo>
                <a:cubicBezTo>
                  <a:pt x="-1024" y="25295"/>
                  <a:pt x="-738" y="36131"/>
                  <a:pt x="4144" y="43449"/>
                </a:cubicBezTo>
              </a:path>
            </a:pathLst>
          </a:custGeom>
          <a:noFill/>
          <a:ln w="9525" cap="flat" cmpd="sng">
            <a:solidFill>
              <a:srgbClr val="979CB8"/>
            </a:solidFill>
            <a:prstDash val="solid"/>
            <a:round/>
            <a:headEnd type="none" w="lg" len="lg"/>
            <a:tailEnd type="none" w="lg" len="lg"/>
          </a:ln>
        </p:spPr>
      </p:sp>
      <p:sp>
        <p:nvSpPr>
          <p:cNvPr id="71" name="Shape 71"/>
          <p:cNvSpPr/>
          <p:nvPr/>
        </p:nvSpPr>
        <p:spPr>
          <a:xfrm>
            <a:off x="5166223" y="1485126"/>
            <a:ext cx="1859552" cy="1302551"/>
          </a:xfrm>
          <a:custGeom>
            <a:avLst/>
            <a:gdLst/>
            <a:ahLst/>
            <a:cxnLst/>
            <a:rect l="0" t="0" r="0" b="0"/>
            <a:pathLst>
              <a:path w="63157" h="58939" extrusionOk="0">
                <a:moveTo>
                  <a:pt x="20826" y="0"/>
                </a:moveTo>
                <a:cubicBezTo>
                  <a:pt x="13565" y="0"/>
                  <a:pt x="6296" y="7516"/>
                  <a:pt x="4652" y="14588"/>
                </a:cubicBezTo>
                <a:cubicBezTo>
                  <a:pt x="2363" y="24428"/>
                  <a:pt x="5707" y="35896"/>
                  <a:pt x="11629" y="44082"/>
                </a:cubicBezTo>
                <a:cubicBezTo>
                  <a:pt x="17781" y="52586"/>
                  <a:pt x="29172" y="60332"/>
                  <a:pt x="39537" y="58670"/>
                </a:cubicBezTo>
                <a:cubicBezTo>
                  <a:pt x="49203" y="57119"/>
                  <a:pt x="49748" y="56659"/>
                  <a:pt x="57296" y="50424"/>
                </a:cubicBezTo>
                <a:cubicBezTo>
                  <a:pt x="62555" y="46079"/>
                  <a:pt x="64679" y="36599"/>
                  <a:pt x="61736" y="30445"/>
                </a:cubicBezTo>
                <a:cubicBezTo>
                  <a:pt x="58298" y="23257"/>
                  <a:pt x="56272" y="24643"/>
                  <a:pt x="50954" y="18711"/>
                </a:cubicBezTo>
                <a:cubicBezTo>
                  <a:pt x="47260" y="14590"/>
                  <a:pt x="44103" y="9184"/>
                  <a:pt x="38903" y="7294"/>
                </a:cubicBezTo>
                <a:cubicBezTo>
                  <a:pt x="33438" y="5307"/>
                  <a:pt x="26890" y="5217"/>
                  <a:pt x="21460" y="7294"/>
                </a:cubicBezTo>
                <a:cubicBezTo>
                  <a:pt x="9148" y="12000"/>
                  <a:pt x="-3826" y="29029"/>
                  <a:pt x="1164" y="41228"/>
                </a:cubicBezTo>
                <a:cubicBezTo>
                  <a:pt x="8128" y="58253"/>
                  <a:pt x="49341" y="57602"/>
                  <a:pt x="56345" y="40593"/>
                </a:cubicBezTo>
                <a:cubicBezTo>
                  <a:pt x="58881" y="34431"/>
                  <a:pt x="60566" y="26228"/>
                  <a:pt x="56979" y="20614"/>
                </a:cubicBezTo>
                <a:cubicBezTo>
                  <a:pt x="53070" y="14496"/>
                  <a:pt x="47109" y="9628"/>
                  <a:pt x="40806" y="6026"/>
                </a:cubicBezTo>
                <a:cubicBezTo>
                  <a:pt x="32309" y="1169"/>
                  <a:pt x="17818" y="3588"/>
                  <a:pt x="11946" y="11417"/>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40328696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Title + 1 colum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74" name="Shape 74"/>
          <p:cNvSpPr txBox="1">
            <a:spLocks noGrp="1"/>
          </p:cNvSpPr>
          <p:nvPr>
            <p:ph type="body" idx="1"/>
          </p:nvPr>
        </p:nvSpPr>
        <p:spPr>
          <a:xfrm>
            <a:off x="1427101" y="1918651"/>
            <a:ext cx="9408399" cy="40829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en-US" smtClean="0"/>
              <a:t>Click to edit Master text styles</a:t>
            </a:r>
          </a:p>
        </p:txBody>
      </p:sp>
      <p:sp>
        <p:nvSpPr>
          <p:cNvPr id="75" name="Shape 75"/>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76" name="Shape 76"/>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1190499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ColTx" preserve="1">
  <p:cSld name="Title + 2 columns">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1479967" y="1831450"/>
            <a:ext cx="4355199" cy="41148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en-US" smtClean="0"/>
              <a:t>Click to edit Master text styles</a:t>
            </a:r>
          </a:p>
        </p:txBody>
      </p:sp>
      <p:sp>
        <p:nvSpPr>
          <p:cNvPr id="79" name="Shape 79"/>
          <p:cNvSpPr txBox="1">
            <a:spLocks noGrp="1"/>
          </p:cNvSpPr>
          <p:nvPr>
            <p:ph type="body" idx="2"/>
          </p:nvPr>
        </p:nvSpPr>
        <p:spPr>
          <a:xfrm>
            <a:off x="6554067" y="1831450"/>
            <a:ext cx="4207200" cy="41148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pPr lvl="0"/>
            <a:r>
              <a:rPr lang="en-US" smtClean="0"/>
              <a:t>Click to edit Master text styles</a:t>
            </a:r>
          </a:p>
        </p:txBody>
      </p:sp>
      <p:sp>
        <p:nvSpPr>
          <p:cNvPr id="80" name="Shape 80"/>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81" name="Shape 81"/>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82" name="Shape 82"/>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38138291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 3 columns">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1353101"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85" name="Shape 85"/>
          <p:cNvSpPr txBox="1">
            <a:spLocks noGrp="1"/>
          </p:cNvSpPr>
          <p:nvPr>
            <p:ph type="body" idx="2"/>
          </p:nvPr>
        </p:nvSpPr>
        <p:spPr>
          <a:xfrm>
            <a:off x="4573234"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86" name="Shape 86"/>
          <p:cNvSpPr txBox="1">
            <a:spLocks noGrp="1"/>
          </p:cNvSpPr>
          <p:nvPr>
            <p:ph type="body" idx="3"/>
          </p:nvPr>
        </p:nvSpPr>
        <p:spPr>
          <a:xfrm>
            <a:off x="7793367" y="1902800"/>
            <a:ext cx="3063199" cy="4091100"/>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pPr lvl="0"/>
            <a:r>
              <a:rPr lang="en-US" smtClean="0"/>
              <a:t>Click to edit Master text styles</a:t>
            </a:r>
          </a:p>
        </p:txBody>
      </p:sp>
      <p:sp>
        <p:nvSpPr>
          <p:cNvPr id="87" name="Shape 87"/>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88" name="Shape 88"/>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89" name="Shape 89"/>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28694588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370601" y="689776"/>
            <a:ext cx="9450799" cy="910499"/>
          </a:xfrm>
          <a:prstGeom prst="rect">
            <a:avLst/>
          </a:prstGeom>
        </p:spPr>
        <p:txBody>
          <a:bodyPr lIns="91425" tIns="91425" rIns="91425" bIns="91425" anchor="b" anchorCtr="0"/>
          <a:lstStyle>
            <a:lvl1pPr lvl="0" rtl="0">
              <a:spcBef>
                <a:spcPts val="0"/>
              </a:spcBef>
              <a:buClr>
                <a:srgbClr val="979CB8"/>
              </a:buClr>
              <a:defRPr>
                <a:solidFill>
                  <a:srgbClr val="979CB8"/>
                </a:solidFill>
              </a:defRPr>
            </a:lvl1pPr>
            <a:lvl2pPr lvl="1" rtl="0">
              <a:spcBef>
                <a:spcPts val="0"/>
              </a:spcBef>
              <a:buClr>
                <a:srgbClr val="979CB8"/>
              </a:buClr>
              <a:defRPr>
                <a:solidFill>
                  <a:srgbClr val="979CB8"/>
                </a:solidFill>
              </a:defRPr>
            </a:lvl2pPr>
            <a:lvl3pPr lvl="2" rtl="0">
              <a:spcBef>
                <a:spcPts val="0"/>
              </a:spcBef>
              <a:buClr>
                <a:srgbClr val="979CB8"/>
              </a:buClr>
              <a:defRPr>
                <a:solidFill>
                  <a:srgbClr val="979CB8"/>
                </a:solidFill>
              </a:defRPr>
            </a:lvl3pPr>
            <a:lvl4pPr lvl="3" rtl="0">
              <a:spcBef>
                <a:spcPts val="0"/>
              </a:spcBef>
              <a:buClr>
                <a:srgbClr val="979CB8"/>
              </a:buClr>
              <a:defRPr>
                <a:solidFill>
                  <a:srgbClr val="979CB8"/>
                </a:solidFill>
              </a:defRPr>
            </a:lvl4pPr>
            <a:lvl5pPr lvl="4" rtl="0">
              <a:spcBef>
                <a:spcPts val="0"/>
              </a:spcBef>
              <a:buClr>
                <a:srgbClr val="979CB8"/>
              </a:buClr>
              <a:defRPr>
                <a:solidFill>
                  <a:srgbClr val="979CB8"/>
                </a:solidFill>
              </a:defRPr>
            </a:lvl5pPr>
            <a:lvl6pPr lvl="5" rtl="0">
              <a:spcBef>
                <a:spcPts val="0"/>
              </a:spcBef>
              <a:buClr>
                <a:srgbClr val="979CB8"/>
              </a:buClr>
              <a:defRPr>
                <a:solidFill>
                  <a:srgbClr val="979CB8"/>
                </a:solidFill>
              </a:defRPr>
            </a:lvl6pPr>
            <a:lvl7pPr lvl="6" rtl="0">
              <a:spcBef>
                <a:spcPts val="0"/>
              </a:spcBef>
              <a:buClr>
                <a:srgbClr val="979CB8"/>
              </a:buClr>
              <a:defRPr>
                <a:solidFill>
                  <a:srgbClr val="979CB8"/>
                </a:solidFill>
              </a:defRPr>
            </a:lvl7pPr>
            <a:lvl8pPr lvl="7" rtl="0">
              <a:spcBef>
                <a:spcPts val="0"/>
              </a:spcBef>
              <a:buClr>
                <a:srgbClr val="979CB8"/>
              </a:buClr>
              <a:defRPr>
                <a:solidFill>
                  <a:srgbClr val="979CB8"/>
                </a:solidFill>
              </a:defRPr>
            </a:lvl8pPr>
            <a:lvl9pPr lvl="8" rtl="0">
              <a:spcBef>
                <a:spcPts val="0"/>
              </a:spcBef>
              <a:buClr>
                <a:srgbClr val="979CB8"/>
              </a:buClr>
              <a:defRPr>
                <a:solidFill>
                  <a:srgbClr val="979CB8"/>
                </a:solidFill>
              </a:defRPr>
            </a:lvl9pPr>
          </a:lstStyle>
          <a:p>
            <a:r>
              <a:rPr lang="en-US" smtClean="0"/>
              <a:t>Click to edit Master title style</a:t>
            </a:r>
            <a:endParaRPr/>
          </a:p>
        </p:txBody>
      </p:sp>
      <p:sp>
        <p:nvSpPr>
          <p:cNvPr id="92" name="Shape 92"/>
          <p:cNvSpPr/>
          <p:nvPr/>
        </p:nvSpPr>
        <p:spPr>
          <a:xfrm>
            <a:off x="4160901" y="1533251"/>
            <a:ext cx="4080433" cy="15325"/>
          </a:xfrm>
          <a:custGeom>
            <a:avLst/>
            <a:gdLst/>
            <a:ahLst/>
            <a:cxnLst/>
            <a:rect l="0" t="0" r="0" b="0"/>
            <a:pathLst>
              <a:path w="122413" h="613" extrusionOk="0">
                <a:moveTo>
                  <a:pt x="0" y="317"/>
                </a:moveTo>
                <a:cubicBezTo>
                  <a:pt x="40796" y="1116"/>
                  <a:pt x="81608" y="0"/>
                  <a:pt x="122413" y="0"/>
                </a:cubicBezTo>
              </a:path>
            </a:pathLst>
          </a:custGeom>
          <a:noFill/>
          <a:ln w="9525" cap="flat" cmpd="sng">
            <a:solidFill>
              <a:srgbClr val="979CB8"/>
            </a:solidFill>
            <a:prstDash val="solid"/>
            <a:round/>
            <a:headEnd type="none" w="lg" len="lg"/>
            <a:tailEnd type="none" w="lg" len="lg"/>
          </a:ln>
        </p:spPr>
      </p:sp>
      <p:sp>
        <p:nvSpPr>
          <p:cNvPr id="93" name="Shape 93"/>
          <p:cNvSpPr/>
          <p:nvPr/>
        </p:nvSpPr>
        <p:spPr>
          <a:xfrm>
            <a:off x="4091000" y="1577726"/>
            <a:ext cx="4302467" cy="15875"/>
          </a:xfrm>
          <a:custGeom>
            <a:avLst/>
            <a:gdLst/>
            <a:ahLst/>
            <a:cxnLst/>
            <a:rect l="0" t="0" r="0" b="0"/>
            <a:pathLst>
              <a:path w="129074" h="635" extrusionOk="0">
                <a:moveTo>
                  <a:pt x="0" y="0"/>
                </a:moveTo>
                <a:cubicBezTo>
                  <a:pt x="43025" y="0"/>
                  <a:pt x="86048" y="635"/>
                  <a:pt x="129074" y="635"/>
                </a:cubicBezTo>
              </a:path>
            </a:pathLst>
          </a:custGeom>
          <a:noFill/>
          <a:ln w="9525" cap="flat" cmpd="sng">
            <a:solidFill>
              <a:srgbClr val="979CB8"/>
            </a:solidFill>
            <a:prstDash val="solid"/>
            <a:round/>
            <a:headEnd type="none" w="lg" len="lg"/>
            <a:tailEnd type="none" w="lg" len="lg"/>
          </a:ln>
        </p:spPr>
      </p:sp>
    </p:spTree>
    <p:extLst>
      <p:ext uri="{BB962C8B-B14F-4D97-AF65-F5344CB8AC3E}">
        <p14:creationId xmlns:p14="http://schemas.microsoft.com/office/powerpoint/2010/main" val="793327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1307201" y="5494075"/>
            <a:ext cx="9577599" cy="692700"/>
          </a:xfrm>
          <a:prstGeom prst="rect">
            <a:avLst/>
          </a:prstGeom>
        </p:spPr>
        <p:txBody>
          <a:bodyPr lIns="91425" tIns="91425" rIns="91425" bIns="91425" anchor="b" anchorCtr="0"/>
          <a:lstStyle>
            <a:lvl1pPr lvl="0" algn="ctr" rtl="0">
              <a:spcBef>
                <a:spcPts val="360"/>
              </a:spcBef>
              <a:buClr>
                <a:srgbClr val="979CB8"/>
              </a:buClr>
              <a:buSzPct val="100000"/>
              <a:buNone/>
              <a:defRPr sz="1600">
                <a:solidFill>
                  <a:srgbClr val="979CB8"/>
                </a:solidFill>
              </a:defRPr>
            </a:lvl1pPr>
          </a:lstStyle>
          <a:p>
            <a:pPr lvl="0"/>
            <a:r>
              <a:rPr lang="en-US" smtClean="0"/>
              <a:t>Click to edit Master text styles</a:t>
            </a:r>
          </a:p>
        </p:txBody>
      </p:sp>
    </p:spTree>
    <p:extLst>
      <p:ext uri="{BB962C8B-B14F-4D97-AF65-F5344CB8AC3E}">
        <p14:creationId xmlns:p14="http://schemas.microsoft.com/office/powerpoint/2010/main" val="37569820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Shape 96"/>
        <p:cNvGrpSpPr/>
        <p:nvPr/>
      </p:nvGrpSpPr>
      <p:grpSpPr>
        <a:xfrm>
          <a:off x="0" y="0"/>
          <a:ext cx="0" cy="0"/>
          <a:chOff x="0" y="0"/>
          <a:chExt cx="0" cy="0"/>
        </a:xfrm>
      </p:grpSpPr>
    </p:spTree>
    <p:extLst>
      <p:ext uri="{BB962C8B-B14F-4D97-AF65-F5344CB8AC3E}">
        <p14:creationId xmlns:p14="http://schemas.microsoft.com/office/powerpoint/2010/main" val="35787014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yellow">
    <p:bg>
      <p:bgPr>
        <a:blipFill>
          <a:blip r:embed="rId2">
            <a:alphaModFix/>
          </a:blip>
          <a:stretch>
            <a:fillRect/>
          </a:stretch>
        </a:blipFill>
        <a:effectLst/>
      </p:bgPr>
    </p:bg>
    <p:spTree>
      <p:nvGrpSpPr>
        <p:cNvPr id="1" name="Shape 97"/>
        <p:cNvGrpSpPr/>
        <p:nvPr/>
      </p:nvGrpSpPr>
      <p:grpSpPr>
        <a:xfrm>
          <a:off x="0" y="0"/>
          <a:ext cx="0" cy="0"/>
          <a:chOff x="0" y="0"/>
          <a:chExt cx="0" cy="0"/>
        </a:xfrm>
      </p:grpSpPr>
    </p:spTree>
    <p:extLst>
      <p:ext uri="{BB962C8B-B14F-4D97-AF65-F5344CB8AC3E}">
        <p14:creationId xmlns:p14="http://schemas.microsoft.com/office/powerpoint/2010/main" val="36262783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green">
    <p:bg>
      <p:bgPr>
        <a:blipFill>
          <a:blip r:embed="rId2">
            <a:alphaModFix/>
          </a:blip>
          <a:stretch>
            <a:fillRect/>
          </a:stretch>
        </a:blipFill>
        <a:effectLst/>
      </p:bgPr>
    </p:bg>
    <p:spTree>
      <p:nvGrpSpPr>
        <p:cNvPr id="1" name="Shape 98"/>
        <p:cNvGrpSpPr/>
        <p:nvPr/>
      </p:nvGrpSpPr>
      <p:grpSpPr>
        <a:xfrm>
          <a:off x="0" y="0"/>
          <a:ext cx="0" cy="0"/>
          <a:chOff x="0" y="0"/>
          <a:chExt cx="0" cy="0"/>
        </a:xfrm>
      </p:grpSpPr>
    </p:spTree>
    <p:extLst>
      <p:ext uri="{BB962C8B-B14F-4D97-AF65-F5344CB8AC3E}">
        <p14:creationId xmlns:p14="http://schemas.microsoft.com/office/powerpoint/2010/main" val="301307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D1414BB-356A-4EEE-A8A0-55AA7FA6A369}" type="datetimeFigureOut">
              <a:rPr lang="en-IN" smtClean="0"/>
              <a:t>06-05-2016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413870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magenta">
    <p:bg>
      <p:bgPr>
        <a:blipFill>
          <a:blip r:embed="rId2">
            <a:alphaModFix/>
          </a:blip>
          <a:stretch>
            <a:fillRect/>
          </a:stretch>
        </a:blipFill>
        <a:effectLst/>
      </p:bgPr>
    </p:bg>
    <p:spTree>
      <p:nvGrpSpPr>
        <p:cNvPr id="1" name="Shape 99"/>
        <p:cNvGrpSpPr/>
        <p:nvPr/>
      </p:nvGrpSpPr>
      <p:grpSpPr>
        <a:xfrm>
          <a:off x="0" y="0"/>
          <a:ext cx="0" cy="0"/>
          <a:chOff x="0" y="0"/>
          <a:chExt cx="0" cy="0"/>
        </a:xfrm>
      </p:grpSpPr>
    </p:spTree>
    <p:extLst>
      <p:ext uri="{BB962C8B-B14F-4D97-AF65-F5344CB8AC3E}">
        <p14:creationId xmlns:p14="http://schemas.microsoft.com/office/powerpoint/2010/main" val="35379166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blue">
    <p:bg>
      <p:bgPr>
        <a:blipFill>
          <a:blip r:embed="rId2">
            <a:alphaModFix/>
          </a:blip>
          <a:stretch>
            <a:fillRect/>
          </a:stretch>
        </a:blipFill>
        <a:effectLst/>
      </p:bgPr>
    </p:bg>
    <p:spTree>
      <p:nvGrpSpPr>
        <p:cNvPr id="1" name="Shape 100"/>
        <p:cNvGrpSpPr/>
        <p:nvPr/>
      </p:nvGrpSpPr>
      <p:grpSpPr>
        <a:xfrm>
          <a:off x="0" y="0"/>
          <a:ext cx="0" cy="0"/>
          <a:chOff x="0" y="0"/>
          <a:chExt cx="0" cy="0"/>
        </a:xfrm>
      </p:grpSpPr>
    </p:spTree>
    <p:extLst>
      <p:ext uri="{BB962C8B-B14F-4D97-AF65-F5344CB8AC3E}">
        <p14:creationId xmlns:p14="http://schemas.microsoft.com/office/powerpoint/2010/main" val="19353411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758901" y="2876425"/>
            <a:ext cx="8907199" cy="1546500"/>
          </a:xfrm>
          <a:prstGeom prst="rect">
            <a:avLst/>
          </a:prstGeom>
        </p:spPr>
        <p:txBody>
          <a:bodyPr lIns="91425" tIns="91425" rIns="91425" bIns="91425" anchor="t"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r>
              <a:rPr lang="en-US" smtClean="0"/>
              <a:t>Click to edit Master title style</a:t>
            </a:r>
            <a:endParaRPr/>
          </a:p>
        </p:txBody>
      </p:sp>
      <p:cxnSp>
        <p:nvCxnSpPr>
          <p:cNvPr id="10" name="Shape 10"/>
          <p:cNvCxnSpPr>
            <a:stCxn id="11" idx="4"/>
          </p:cNvCxnSpPr>
          <p:nvPr/>
        </p:nvCxnSpPr>
        <p:spPr>
          <a:xfrm>
            <a:off x="120500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1025400" y="3294300"/>
            <a:ext cx="359200" cy="2694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11058903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Quote">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2177633" y="2882401"/>
            <a:ext cx="8934000" cy="1093199"/>
          </a:xfrm>
          <a:prstGeom prst="rect">
            <a:avLst/>
          </a:prstGeom>
        </p:spPr>
        <p:txBody>
          <a:bodyPr lIns="91425" tIns="91425" rIns="91425" bIns="91425" anchor="ctr" anchorCtr="0"/>
          <a:lstStyle>
            <a:lvl1pPr lvl="0" rtl="0">
              <a:spcBef>
                <a:spcPts val="0"/>
              </a:spcBef>
              <a:buClr>
                <a:srgbClr val="39C0BA"/>
              </a:buClr>
              <a:buSzPct val="100000"/>
              <a:defRPr sz="2800" i="1">
                <a:solidFill>
                  <a:srgbClr val="39C0BA"/>
                </a:solidFill>
              </a:defRPr>
            </a:lvl1pPr>
            <a:lvl2pPr lvl="1" rtl="0">
              <a:spcBef>
                <a:spcPts val="0"/>
              </a:spcBef>
              <a:buClr>
                <a:srgbClr val="39C0BA"/>
              </a:buClr>
              <a:buSzPct val="100000"/>
              <a:defRPr sz="2800" i="1">
                <a:solidFill>
                  <a:srgbClr val="39C0BA"/>
                </a:solidFill>
              </a:defRPr>
            </a:lvl2pPr>
            <a:lvl3pPr lvl="2" rtl="0">
              <a:spcBef>
                <a:spcPts val="0"/>
              </a:spcBef>
              <a:buClr>
                <a:srgbClr val="39C0BA"/>
              </a:buClr>
              <a:buSzPct val="100000"/>
              <a:defRPr sz="2800" i="1">
                <a:solidFill>
                  <a:srgbClr val="39C0BA"/>
                </a:solidFill>
              </a:defRPr>
            </a:lvl3pPr>
            <a:lvl4pPr lvl="3" rtl="0">
              <a:spcBef>
                <a:spcPts val="0"/>
              </a:spcBef>
              <a:buClr>
                <a:srgbClr val="39C0BA"/>
              </a:buClr>
              <a:buSzPct val="100000"/>
              <a:defRPr sz="2800" i="1">
                <a:solidFill>
                  <a:srgbClr val="39C0BA"/>
                </a:solidFill>
              </a:defRPr>
            </a:lvl4pPr>
            <a:lvl5pPr lvl="4" rtl="0">
              <a:spcBef>
                <a:spcPts val="0"/>
              </a:spcBef>
              <a:buClr>
                <a:srgbClr val="39C0BA"/>
              </a:buClr>
              <a:buSzPct val="100000"/>
              <a:defRPr sz="2800" i="1">
                <a:solidFill>
                  <a:srgbClr val="39C0BA"/>
                </a:solidFill>
              </a:defRPr>
            </a:lvl5pPr>
            <a:lvl6pPr lvl="5" rtl="0">
              <a:spcBef>
                <a:spcPts val="0"/>
              </a:spcBef>
              <a:buClr>
                <a:srgbClr val="39C0BA"/>
              </a:buClr>
              <a:buSzPct val="100000"/>
              <a:defRPr sz="2800" i="1">
                <a:solidFill>
                  <a:srgbClr val="39C0BA"/>
                </a:solidFill>
              </a:defRPr>
            </a:lvl6pPr>
            <a:lvl7pPr lvl="6" rtl="0">
              <a:spcBef>
                <a:spcPts val="0"/>
              </a:spcBef>
              <a:buClr>
                <a:srgbClr val="39C0BA"/>
              </a:buClr>
              <a:buSzPct val="100000"/>
              <a:defRPr sz="2800" i="1">
                <a:solidFill>
                  <a:srgbClr val="39C0BA"/>
                </a:solidFill>
              </a:defRPr>
            </a:lvl7pPr>
            <a:lvl8pPr lvl="7" rtl="0">
              <a:spcBef>
                <a:spcPts val="0"/>
              </a:spcBef>
              <a:buClr>
                <a:srgbClr val="39C0BA"/>
              </a:buClr>
              <a:buSzPct val="100000"/>
              <a:defRPr sz="2800" i="1">
                <a:solidFill>
                  <a:srgbClr val="39C0BA"/>
                </a:solidFill>
              </a:defRPr>
            </a:lvl8pPr>
            <a:lvl9pPr lvl="8">
              <a:spcBef>
                <a:spcPts val="0"/>
              </a:spcBef>
              <a:buClr>
                <a:srgbClr val="39C0BA"/>
              </a:buClr>
              <a:buSzPct val="100000"/>
              <a:defRPr sz="2800" i="1">
                <a:solidFill>
                  <a:srgbClr val="39C0BA"/>
                </a:solidFill>
              </a:defRPr>
            </a:lvl9pPr>
          </a:lstStyle>
          <a:p>
            <a:pPr lvl="0"/>
            <a:r>
              <a:rPr lang="en-US" smtClean="0"/>
              <a:t>Click to edit Master text styles</a:t>
            </a:r>
          </a:p>
        </p:txBody>
      </p:sp>
      <p:cxnSp>
        <p:nvCxnSpPr>
          <p:cNvPr id="19" name="Shape 19"/>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20" name="Shape 20"/>
          <p:cNvSpPr/>
          <p:nvPr/>
        </p:nvSpPr>
        <p:spPr>
          <a:xfrm>
            <a:off x="658133" y="3018850"/>
            <a:ext cx="1093600" cy="8202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21" name="Shape 21"/>
          <p:cNvSpPr txBox="1"/>
          <p:nvPr/>
        </p:nvSpPr>
        <p:spPr>
          <a:xfrm>
            <a:off x="277333" y="3096172"/>
            <a:ext cx="1741600" cy="871499"/>
          </a:xfrm>
          <a:prstGeom prst="rect">
            <a:avLst/>
          </a:prstGeom>
          <a:noFill/>
          <a:ln>
            <a:noFill/>
          </a:ln>
        </p:spPr>
        <p:txBody>
          <a:bodyPr lIns="91425" tIns="91425" rIns="91425" bIns="91425" anchor="t" anchorCtr="0">
            <a:noAutofit/>
          </a:bodyPr>
          <a:lstStyle/>
          <a:p>
            <a:pPr lvl="0" algn="ctr" rtl="0">
              <a:spcBef>
                <a:spcPts val="0"/>
              </a:spcBef>
              <a:buNone/>
            </a:pPr>
            <a:r>
              <a:rPr lang="en" sz="4800" b="1">
                <a:solidFill>
                  <a:srgbClr val="39C0BA"/>
                </a:solidFill>
                <a:latin typeface="Quicksand"/>
                <a:ea typeface="Quicksand"/>
                <a:cs typeface="Quicksand"/>
                <a:sym typeface="Quicksand"/>
              </a:rPr>
              <a:t>“</a:t>
            </a:r>
          </a:p>
        </p:txBody>
      </p:sp>
    </p:spTree>
    <p:extLst>
      <p:ext uri="{BB962C8B-B14F-4D97-AF65-F5344CB8AC3E}">
        <p14:creationId xmlns:p14="http://schemas.microsoft.com/office/powerpoint/2010/main" val="112434251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1078300" y="800750"/>
            <a:ext cx="2536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25" name="Shape 25"/>
          <p:cNvSpPr/>
          <p:nvPr/>
        </p:nvSpPr>
        <p:spPr>
          <a:xfrm>
            <a:off x="1025400" y="1861900"/>
            <a:ext cx="3592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26" name="Shape 26"/>
          <p:cNvSpPr txBox="1">
            <a:spLocks noGrp="1"/>
          </p:cNvSpPr>
          <p:nvPr>
            <p:ph type="title"/>
          </p:nvPr>
        </p:nvSpPr>
        <p:spPr>
          <a:xfrm>
            <a:off x="1553967" y="665975"/>
            <a:ext cx="9144000" cy="459900"/>
          </a:xfrm>
          <a:prstGeom prst="rect">
            <a:avLst/>
          </a:prstGeom>
        </p:spPr>
        <p:txBody>
          <a:bodyPr lIns="91425" tIns="91425" rIns="91425" bIns="91425" anchor="b" anchorCtr="0"/>
          <a:lstStyle>
            <a:lvl1pPr lvl="0"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smtClean="0"/>
              <a:t>Click to edit Master title style</a:t>
            </a:r>
            <a:endParaRPr/>
          </a:p>
        </p:txBody>
      </p:sp>
      <p:sp>
        <p:nvSpPr>
          <p:cNvPr id="27" name="Shape 27"/>
          <p:cNvSpPr txBox="1">
            <a:spLocks noGrp="1"/>
          </p:cNvSpPr>
          <p:nvPr>
            <p:ph type="body" idx="1"/>
          </p:nvPr>
        </p:nvSpPr>
        <p:spPr>
          <a:xfrm>
            <a:off x="1553996" y="1600200"/>
            <a:ext cx="9144000" cy="4967700"/>
          </a:xfrm>
          <a:prstGeom prst="rect">
            <a:avLst/>
          </a:prstGeom>
        </p:spPr>
        <p:txBody>
          <a:bodyPr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pPr lvl="0"/>
            <a:r>
              <a:rPr lang="en-US" smtClean="0"/>
              <a:t>Click to edit Master text styles</a:t>
            </a:r>
          </a:p>
        </p:txBody>
      </p:sp>
    </p:spTree>
    <p:extLst>
      <p:ext uri="{BB962C8B-B14F-4D97-AF65-F5344CB8AC3E}">
        <p14:creationId xmlns:p14="http://schemas.microsoft.com/office/powerpoint/2010/main" val="1487638499"/>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553967" y="665975"/>
            <a:ext cx="9144000" cy="459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sp>
        <p:nvSpPr>
          <p:cNvPr id="30" name="Shape 30"/>
          <p:cNvSpPr txBox="1">
            <a:spLocks noGrp="1"/>
          </p:cNvSpPr>
          <p:nvPr>
            <p:ph type="body" idx="1"/>
          </p:nvPr>
        </p:nvSpPr>
        <p:spPr>
          <a:xfrm>
            <a:off x="1553965" y="1600200"/>
            <a:ext cx="44092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pPr lvl="0"/>
            <a:r>
              <a:rPr lang="en-US" smtClean="0"/>
              <a:t>Click to edit Master text styles</a:t>
            </a:r>
          </a:p>
        </p:txBody>
      </p:sp>
      <p:sp>
        <p:nvSpPr>
          <p:cNvPr id="31" name="Shape 31"/>
          <p:cNvSpPr txBox="1">
            <a:spLocks noGrp="1"/>
          </p:cNvSpPr>
          <p:nvPr>
            <p:ph type="body" idx="2"/>
          </p:nvPr>
        </p:nvSpPr>
        <p:spPr>
          <a:xfrm>
            <a:off x="6228759" y="1600200"/>
            <a:ext cx="44092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pPr lvl="0"/>
            <a:r>
              <a:rPr lang="en-US" smtClean="0"/>
              <a:t>Click to edit Master text styles</a:t>
            </a:r>
          </a:p>
        </p:txBody>
      </p:sp>
      <p:cxnSp>
        <p:nvCxnSpPr>
          <p:cNvPr id="32" name="Shape 32"/>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33" name="Shape 33"/>
          <p:cNvSpPr/>
          <p:nvPr/>
        </p:nvSpPr>
        <p:spPr>
          <a:xfrm>
            <a:off x="1078300" y="800750"/>
            <a:ext cx="2536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34" name="Shape 34"/>
          <p:cNvSpPr/>
          <p:nvPr/>
        </p:nvSpPr>
        <p:spPr>
          <a:xfrm>
            <a:off x="1025400" y="1861900"/>
            <a:ext cx="3592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463215523"/>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553967" y="665975"/>
            <a:ext cx="9144000" cy="4599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smtClean="0"/>
              <a:t>Click to edit Master title style</a:t>
            </a:r>
            <a:endParaRPr/>
          </a:p>
        </p:txBody>
      </p:sp>
      <p:sp>
        <p:nvSpPr>
          <p:cNvPr id="37" name="Shape 37"/>
          <p:cNvSpPr txBox="1">
            <a:spLocks noGrp="1"/>
          </p:cNvSpPr>
          <p:nvPr>
            <p:ph type="body" idx="1"/>
          </p:nvPr>
        </p:nvSpPr>
        <p:spPr>
          <a:xfrm>
            <a:off x="1553967" y="1673976"/>
            <a:ext cx="32047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smtClean="0"/>
              <a:t>Click to edit Master text styles</a:t>
            </a:r>
          </a:p>
        </p:txBody>
      </p:sp>
      <p:sp>
        <p:nvSpPr>
          <p:cNvPr id="38" name="Shape 38"/>
          <p:cNvSpPr txBox="1">
            <a:spLocks noGrp="1"/>
          </p:cNvSpPr>
          <p:nvPr>
            <p:ph type="body" idx="2"/>
          </p:nvPr>
        </p:nvSpPr>
        <p:spPr>
          <a:xfrm>
            <a:off x="4922999" y="1673976"/>
            <a:ext cx="32047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smtClean="0"/>
              <a:t>Click to edit Master text styles</a:t>
            </a:r>
          </a:p>
        </p:txBody>
      </p:sp>
      <p:sp>
        <p:nvSpPr>
          <p:cNvPr id="39" name="Shape 39"/>
          <p:cNvSpPr txBox="1">
            <a:spLocks noGrp="1"/>
          </p:cNvSpPr>
          <p:nvPr>
            <p:ph type="body" idx="3"/>
          </p:nvPr>
        </p:nvSpPr>
        <p:spPr>
          <a:xfrm>
            <a:off x="8292031" y="1673976"/>
            <a:ext cx="32047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pPr lvl="0"/>
            <a:r>
              <a:rPr lang="en-US" smtClean="0"/>
              <a:t>Click to edit Master text styles</a:t>
            </a:r>
          </a:p>
        </p:txBody>
      </p:sp>
      <p:cxnSp>
        <p:nvCxnSpPr>
          <p:cNvPr id="40" name="Shape 40"/>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41" name="Shape 41"/>
          <p:cNvSpPr/>
          <p:nvPr/>
        </p:nvSpPr>
        <p:spPr>
          <a:xfrm>
            <a:off x="1078300" y="800750"/>
            <a:ext cx="2536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
        <p:nvSpPr>
          <p:cNvPr id="42" name="Shape 42"/>
          <p:cNvSpPr/>
          <p:nvPr/>
        </p:nvSpPr>
        <p:spPr>
          <a:xfrm>
            <a:off x="1025400" y="1861900"/>
            <a:ext cx="3592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136760072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553967" y="665975"/>
            <a:ext cx="9144000" cy="459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a:p>
        </p:txBody>
      </p:sp>
      <p:cxnSp>
        <p:nvCxnSpPr>
          <p:cNvPr id="45" name="Shape 45"/>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46" name="Shape 46"/>
          <p:cNvSpPr/>
          <p:nvPr/>
        </p:nvSpPr>
        <p:spPr>
          <a:xfrm>
            <a:off x="1078300" y="800750"/>
            <a:ext cx="2536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419659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aption">
    <p:spTree>
      <p:nvGrpSpPr>
        <p:cNvPr id="1" name="Shape 47"/>
        <p:cNvGrpSpPr/>
        <p:nvPr/>
      </p:nvGrpSpPr>
      <p:grpSpPr>
        <a:xfrm>
          <a:off x="0" y="0"/>
          <a:ext cx="0" cy="0"/>
          <a:chOff x="0" y="0"/>
          <a:chExt cx="0" cy="0"/>
        </a:xfrm>
      </p:grpSpPr>
      <p:sp>
        <p:nvSpPr>
          <p:cNvPr id="48" name="Shape 48"/>
          <p:cNvSpPr txBox="1">
            <a:spLocks noGrp="1"/>
          </p:cNvSpPr>
          <p:nvPr>
            <p:ph type="body" idx="1"/>
          </p:nvPr>
        </p:nvSpPr>
        <p:spPr>
          <a:xfrm>
            <a:off x="1553967" y="5775089"/>
            <a:ext cx="10028400" cy="578700"/>
          </a:xfrm>
          <a:prstGeom prst="rect">
            <a:avLst/>
          </a:prstGeom>
        </p:spPr>
        <p:txBody>
          <a:bodyPr lIns="91425" tIns="91425" rIns="91425" bIns="91425" anchor="t" anchorCtr="0"/>
          <a:lstStyle>
            <a:lvl1pPr lvl="0">
              <a:spcBef>
                <a:spcPts val="360"/>
              </a:spcBef>
              <a:buSzPct val="100000"/>
              <a:buNone/>
              <a:defRPr sz="1800"/>
            </a:lvl1pPr>
          </a:lstStyle>
          <a:p>
            <a:pPr lvl="0"/>
            <a:r>
              <a:rPr lang="en-US" smtClean="0"/>
              <a:t>Click to edit Master text styles</a:t>
            </a:r>
          </a:p>
        </p:txBody>
      </p:sp>
      <p:cxnSp>
        <p:nvCxnSpPr>
          <p:cNvPr id="49" name="Shape 49"/>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50" name="Shape 50"/>
          <p:cNvSpPr/>
          <p:nvPr/>
        </p:nvSpPr>
        <p:spPr>
          <a:xfrm>
            <a:off x="1078200" y="5952850"/>
            <a:ext cx="253600" cy="1902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416162951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cxnSp>
        <p:nvCxnSpPr>
          <p:cNvPr id="52" name="Shape 52"/>
          <p:cNvCxnSpPr/>
          <p:nvPr/>
        </p:nvCxnSpPr>
        <p:spPr>
          <a:xfrm>
            <a:off x="1205100" y="-7925"/>
            <a:ext cx="0" cy="6866100"/>
          </a:xfrm>
          <a:prstGeom prst="straightConnector1">
            <a:avLst/>
          </a:prstGeom>
          <a:noFill/>
          <a:ln w="9525" cap="flat" cmpd="sng">
            <a:solidFill>
              <a:srgbClr val="999FA9"/>
            </a:solidFill>
            <a:prstDash val="solid"/>
            <a:round/>
            <a:headEnd type="none" w="lg" len="lg"/>
            <a:tailEnd type="none" w="lg" len="lg"/>
          </a:ln>
        </p:spPr>
      </p:cxnSp>
      <p:sp>
        <p:nvSpPr>
          <p:cNvPr id="53" name="Shape 53"/>
          <p:cNvSpPr/>
          <p:nvPr/>
        </p:nvSpPr>
        <p:spPr>
          <a:xfrm>
            <a:off x="1078200" y="3333900"/>
            <a:ext cx="253600" cy="1902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163981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a:p>
        </p:txBody>
      </p:sp>
      <p:sp>
        <p:nvSpPr>
          <p:cNvPr id="2" name="Date Placeholder 1"/>
          <p:cNvSpPr>
            <a:spLocks noGrp="1"/>
          </p:cNvSpPr>
          <p:nvPr>
            <p:ph type="dt" sz="half" idx="10"/>
          </p:nvPr>
        </p:nvSpPr>
        <p:spPr/>
        <p:txBody>
          <a:bodyPr/>
          <a:lstStyle/>
          <a:p>
            <a:fld id="{0D1414BB-356A-4EEE-A8A0-55AA7FA6A369}" type="datetimeFigureOut">
              <a:rPr lang="en-IN" smtClean="0"/>
              <a:t>06-05-2016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229106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key color">
    <p:bg>
      <p:bgPr>
        <a:solidFill>
          <a:srgbClr val="39C0BA"/>
        </a:solidFill>
        <a:effectLst/>
      </p:bgPr>
    </p:bg>
    <p:spTree>
      <p:nvGrpSpPr>
        <p:cNvPr id="1" name="Shape 54"/>
        <p:cNvGrpSpPr/>
        <p:nvPr/>
      </p:nvGrpSpPr>
      <p:grpSpPr>
        <a:xfrm>
          <a:off x="0" y="0"/>
          <a:ext cx="0" cy="0"/>
          <a:chOff x="0" y="0"/>
          <a:chExt cx="0" cy="0"/>
        </a:xfrm>
      </p:grpSpPr>
      <p:cxnSp>
        <p:nvCxnSpPr>
          <p:cNvPr id="55" name="Shape 55"/>
          <p:cNvCxnSpPr/>
          <p:nvPr/>
        </p:nvCxnSpPr>
        <p:spPr>
          <a:xfrm>
            <a:off x="1205100" y="-7925"/>
            <a:ext cx="0" cy="6866100"/>
          </a:xfrm>
          <a:prstGeom prst="straightConnector1">
            <a:avLst/>
          </a:prstGeom>
          <a:noFill/>
          <a:ln w="9525" cap="flat" cmpd="sng">
            <a:solidFill>
              <a:srgbClr val="2E3037"/>
            </a:solidFill>
            <a:prstDash val="solid"/>
            <a:round/>
            <a:headEnd type="none" w="lg" len="lg"/>
            <a:tailEnd type="none" w="lg" len="lg"/>
          </a:ln>
        </p:spPr>
      </p:cxnSp>
      <p:sp>
        <p:nvSpPr>
          <p:cNvPr id="56" name="Shape 56"/>
          <p:cNvSpPr/>
          <p:nvPr/>
        </p:nvSpPr>
        <p:spPr>
          <a:xfrm>
            <a:off x="1078200" y="3333900"/>
            <a:ext cx="253600" cy="190200"/>
          </a:xfrm>
          <a:prstGeom prst="ellipse">
            <a:avLst/>
          </a:prstGeom>
          <a:solidFill>
            <a:srgbClr val="39C0BA"/>
          </a:solidFill>
          <a:ln w="952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800"/>
          </a:p>
        </p:txBody>
      </p:sp>
    </p:spTree>
    <p:extLst>
      <p:ext uri="{BB962C8B-B14F-4D97-AF65-F5344CB8AC3E}">
        <p14:creationId xmlns:p14="http://schemas.microsoft.com/office/powerpoint/2010/main" val="275628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smtClean="0"/>
              <a:t>Click to edit Master title style</a:t>
            </a:r>
            <a:endParaRPr/>
          </a:p>
        </p:txBody>
      </p:sp>
      <p:sp>
        <p:nvSpPr>
          <p:cNvPr id="3" name="Content Placeholder 2"/>
          <p:cNvSpPr>
            <a:spLocks noGrp="1"/>
          </p:cNvSpPr>
          <p:nvPr>
            <p:ph idx="1"/>
          </p:nvPr>
        </p:nvSpPr>
        <p:spPr>
          <a:xfrm>
            <a:off x="457200" y="758952"/>
            <a:ext cx="6629400" cy="533095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1414BB-356A-4EEE-A8A0-55AA7FA6A369}" type="datetimeFigureOut">
              <a:rPr lang="en-IN" smtClean="0"/>
              <a:t>06-05-2016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414113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70648" y="2350008"/>
            <a:ext cx="4206240" cy="1993392"/>
          </a:xfrm>
        </p:spPr>
        <p:txBody>
          <a:bodyPr anchor="b">
            <a:normAutofit/>
          </a:bodyPr>
          <a:lstStyle>
            <a:lvl1pPr>
              <a:defRPr sz="3400" b="0"/>
            </a:lvl1pPr>
          </a:lstStyle>
          <a:p>
            <a:r>
              <a:rPr lang="en-US" smtClean="0"/>
              <a:t>Click to edit Master title style</a:t>
            </a:r>
            <a:endParaRPr/>
          </a:p>
        </p:txBody>
      </p:sp>
      <p:sp>
        <p:nvSpPr>
          <p:cNvPr id="3" name="Picture Placeholder 2"/>
          <p:cNvSpPr>
            <a:spLocks noGrp="1"/>
          </p:cNvSpPr>
          <p:nvPr>
            <p:ph type="pic" idx="1"/>
          </p:nvPr>
        </p:nvSpPr>
        <p:spPr>
          <a:xfrm>
            <a:off x="301752" y="502920"/>
            <a:ext cx="6702552" cy="5843016"/>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470648" y="4361688"/>
            <a:ext cx="4206240" cy="1728216"/>
          </a:xfrm>
        </p:spPr>
        <p:txBody>
          <a:bodyPr>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1414BB-356A-4EEE-A8A0-55AA7FA6A369}" type="datetimeFigureOut">
              <a:rPr lang="en-IN" smtClean="0"/>
              <a:t>06-05-2016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6889D27-C12D-45B9-8449-569ACDA29244}" type="slidenum">
              <a:rPr lang="en-IN" smtClean="0"/>
              <a:t>‹#›</a:t>
            </a:fld>
            <a:endParaRPr lang="en-IN"/>
          </a:p>
        </p:txBody>
      </p:sp>
    </p:spTree>
    <p:extLst>
      <p:ext uri="{BB962C8B-B14F-4D97-AF65-F5344CB8AC3E}">
        <p14:creationId xmlns:p14="http://schemas.microsoft.com/office/powerpoint/2010/main" val="377347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6.jp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6.jp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5.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a:p>
        </p:txBody>
      </p:sp>
      <p:sp>
        <p:nvSpPr>
          <p:cNvPr id="2" name="Title Placeholder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800">
                <a:solidFill>
                  <a:schemeClr val="tx1">
                    <a:tint val="75000"/>
                  </a:schemeClr>
                </a:solidFill>
              </a:defRPr>
            </a:lvl1pPr>
          </a:lstStyle>
          <a:p>
            <a:fld id="{0D1414BB-356A-4EEE-A8A0-55AA7FA6A369}" type="datetimeFigureOut">
              <a:rPr lang="en-IN" smtClean="0"/>
              <a:t>06-05-2016</a:t>
            </a:fld>
            <a:endParaRPr lang="en-IN"/>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80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800">
                <a:solidFill>
                  <a:schemeClr val="tx1">
                    <a:tint val="75000"/>
                  </a:schemeClr>
                </a:solidFill>
              </a:defRPr>
            </a:lvl1pPr>
          </a:lstStyle>
          <a:p>
            <a:fld id="{D6889D27-C12D-45B9-8449-569ACDA29244}" type="slidenum">
              <a:rPr lang="en-IN" smtClean="0"/>
              <a:t>‹#›</a:t>
            </a:fld>
            <a:endParaRPr lang="en-IN"/>
          </a:p>
        </p:txBody>
      </p:sp>
    </p:spTree>
    <p:extLst>
      <p:ext uri="{BB962C8B-B14F-4D97-AF65-F5344CB8AC3E}">
        <p14:creationId xmlns:p14="http://schemas.microsoft.com/office/powerpoint/2010/main" val="39709797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E583DDF-CA54-461A-A486-592D2374C532}" type="datetimeFigureOut">
              <a:rPr lang="en-US" smtClean="0"/>
              <a:pPr/>
              <a:t>5/6/2016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A8D9AD5-F248-4919-864A-CFD76CC027D6}" type="slidenum">
              <a:rPr lang="en-IN" smtClean="0"/>
              <a:pPr/>
              <a:t>‹#›</a:t>
            </a:fld>
            <a:endParaRPr lang="en-IN"/>
          </a:p>
        </p:txBody>
      </p:sp>
    </p:spTree>
    <p:extLst>
      <p:ext uri="{BB962C8B-B14F-4D97-AF65-F5344CB8AC3E}">
        <p14:creationId xmlns:p14="http://schemas.microsoft.com/office/powerpoint/2010/main" val="2347941001"/>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99401" y="689776"/>
            <a:ext cx="10063599" cy="910499"/>
          </a:xfrm>
          <a:prstGeom prst="rect">
            <a:avLst/>
          </a:prstGeom>
          <a:noFill/>
          <a:ln>
            <a:noFill/>
          </a:ln>
        </p:spPr>
        <p:txBody>
          <a:bodyPr lIns="91425" tIns="91425" rIns="91425" bIns="91425" anchor="b" anchorCtr="0"/>
          <a:lstStyle>
            <a:lvl1pPr lvl="0"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1pPr>
            <a:lvl2pPr lvl="1"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2pPr>
            <a:lvl3pPr lvl="2"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3pPr>
            <a:lvl4pPr lvl="3"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4pPr>
            <a:lvl5pPr lvl="4"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5pPr>
            <a:lvl6pPr lvl="5"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6pPr>
            <a:lvl7pPr lvl="6"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7pPr>
            <a:lvl8pPr lvl="7"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8pPr>
            <a:lvl9pPr lvl="8" algn="ctr">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9pPr>
          </a:lstStyle>
          <a:p>
            <a:endParaRPr/>
          </a:p>
        </p:txBody>
      </p:sp>
      <p:sp>
        <p:nvSpPr>
          <p:cNvPr id="7" name="Shape 7"/>
          <p:cNvSpPr txBox="1">
            <a:spLocks noGrp="1"/>
          </p:cNvSpPr>
          <p:nvPr>
            <p:ph type="body" idx="1"/>
          </p:nvPr>
        </p:nvSpPr>
        <p:spPr>
          <a:xfrm>
            <a:off x="1427101" y="1918651"/>
            <a:ext cx="9408399" cy="4082999"/>
          </a:xfrm>
          <a:prstGeom prst="rect">
            <a:avLst/>
          </a:prstGeom>
          <a:noFill/>
          <a:ln>
            <a:noFill/>
          </a:ln>
        </p:spPr>
        <p:txBody>
          <a:bodyPr lIns="91425" tIns="91425" rIns="91425" bIns="91425" anchor="t" anchorCtr="0"/>
          <a:lstStyle>
            <a:lvl1pPr lvl="0">
              <a:spcBef>
                <a:spcPts val="600"/>
              </a:spcBef>
              <a:buClr>
                <a:srgbClr val="505670"/>
              </a:buClr>
              <a:buSzPct val="100000"/>
              <a:buFont typeface="Varela Round"/>
              <a:buChar char="▧"/>
              <a:defRPr sz="2400">
                <a:solidFill>
                  <a:srgbClr val="505670"/>
                </a:solidFill>
                <a:latin typeface="Varela Round"/>
                <a:ea typeface="Varela Round"/>
                <a:cs typeface="Varela Round"/>
                <a:sym typeface="Varela Round"/>
              </a:defRPr>
            </a:lvl1pPr>
            <a:lvl2pPr lvl="1">
              <a:spcBef>
                <a:spcPts val="480"/>
              </a:spcBef>
              <a:buClr>
                <a:srgbClr val="505670"/>
              </a:buClr>
              <a:buSzPct val="100000"/>
              <a:buFont typeface="Varela Round"/>
              <a:defRPr sz="2000">
                <a:solidFill>
                  <a:srgbClr val="505670"/>
                </a:solidFill>
                <a:latin typeface="Varela Round"/>
                <a:ea typeface="Varela Round"/>
                <a:cs typeface="Varela Round"/>
                <a:sym typeface="Varela Round"/>
              </a:defRPr>
            </a:lvl2pPr>
            <a:lvl3pPr lvl="2">
              <a:spcBef>
                <a:spcPts val="480"/>
              </a:spcBef>
              <a:buClr>
                <a:srgbClr val="505670"/>
              </a:buClr>
              <a:buSzPct val="100000"/>
              <a:buFont typeface="Varela Round"/>
              <a:defRPr sz="2000">
                <a:solidFill>
                  <a:srgbClr val="505670"/>
                </a:solidFill>
                <a:latin typeface="Varela Round"/>
                <a:ea typeface="Varela Round"/>
                <a:cs typeface="Varela Round"/>
                <a:sym typeface="Varela Round"/>
              </a:defRPr>
            </a:lvl3pPr>
            <a:lvl4pPr lvl="3">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4pPr>
            <a:lvl5pPr lvl="4">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5pPr>
            <a:lvl6pPr lvl="5">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6pPr>
            <a:lvl7pPr lvl="6">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7pPr>
            <a:lvl8pPr lvl="7">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8pPr>
            <a:lvl9pPr lvl="8">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9pPr>
          </a:lstStyle>
          <a:p>
            <a:endParaRPr/>
          </a:p>
        </p:txBody>
      </p:sp>
    </p:spTree>
    <p:extLst>
      <p:ext uri="{BB962C8B-B14F-4D97-AF65-F5344CB8AC3E}">
        <p14:creationId xmlns:p14="http://schemas.microsoft.com/office/powerpoint/2010/main" val="1360662192"/>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18">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1099401" y="689776"/>
            <a:ext cx="10063599" cy="910499"/>
          </a:xfrm>
          <a:prstGeom prst="rect">
            <a:avLst/>
          </a:prstGeom>
          <a:noFill/>
          <a:ln>
            <a:noFill/>
          </a:ln>
        </p:spPr>
        <p:txBody>
          <a:bodyPr lIns="91425" tIns="91425" rIns="91425" bIns="91425" anchor="b" anchorCtr="0"/>
          <a:lstStyle>
            <a:lvl1pPr lvl="0"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1pPr>
            <a:lvl2pPr lvl="1"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2pPr>
            <a:lvl3pPr lvl="2"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3pPr>
            <a:lvl4pPr lvl="3"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4pPr>
            <a:lvl5pPr lvl="4"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5pPr>
            <a:lvl6pPr lvl="5"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6pPr>
            <a:lvl7pPr lvl="6"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7pPr>
            <a:lvl8pPr lvl="7"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8pPr>
            <a:lvl9pPr lvl="8" algn="ctr" rtl="0">
              <a:spcBef>
                <a:spcPts val="0"/>
              </a:spcBef>
              <a:buClr>
                <a:srgbClr val="505670"/>
              </a:buClr>
              <a:buSzPct val="100000"/>
              <a:buFont typeface="Shadows Into Light"/>
              <a:buNone/>
              <a:defRPr sz="3000">
                <a:solidFill>
                  <a:srgbClr val="505670"/>
                </a:solidFill>
                <a:latin typeface="Shadows Into Light"/>
                <a:ea typeface="Shadows Into Light"/>
                <a:cs typeface="Shadows Into Light"/>
                <a:sym typeface="Shadows Into Light"/>
              </a:defRPr>
            </a:lvl9pPr>
          </a:lstStyle>
          <a:p>
            <a:endParaRPr/>
          </a:p>
        </p:txBody>
      </p:sp>
      <p:sp>
        <p:nvSpPr>
          <p:cNvPr id="55" name="Shape 55"/>
          <p:cNvSpPr txBox="1">
            <a:spLocks noGrp="1"/>
          </p:cNvSpPr>
          <p:nvPr>
            <p:ph type="body" idx="1"/>
          </p:nvPr>
        </p:nvSpPr>
        <p:spPr>
          <a:xfrm>
            <a:off x="1427101" y="1918651"/>
            <a:ext cx="9408399" cy="4082999"/>
          </a:xfrm>
          <a:prstGeom prst="rect">
            <a:avLst/>
          </a:prstGeom>
          <a:noFill/>
          <a:ln>
            <a:noFill/>
          </a:ln>
        </p:spPr>
        <p:txBody>
          <a:bodyPr lIns="91425" tIns="91425" rIns="91425" bIns="91425" anchor="t" anchorCtr="0"/>
          <a:lstStyle>
            <a:lvl1pPr lvl="0" rtl="0">
              <a:spcBef>
                <a:spcPts val="600"/>
              </a:spcBef>
              <a:buClr>
                <a:srgbClr val="505670"/>
              </a:buClr>
              <a:buSzPct val="100000"/>
              <a:buFont typeface="Varela Round"/>
              <a:buChar char="▧"/>
              <a:defRPr sz="2400">
                <a:solidFill>
                  <a:srgbClr val="505670"/>
                </a:solidFill>
                <a:latin typeface="Varela Round"/>
                <a:ea typeface="Varela Round"/>
                <a:cs typeface="Varela Round"/>
                <a:sym typeface="Varela Round"/>
              </a:defRPr>
            </a:lvl1pPr>
            <a:lvl2pPr lvl="1" rtl="0">
              <a:spcBef>
                <a:spcPts val="480"/>
              </a:spcBef>
              <a:buClr>
                <a:srgbClr val="505670"/>
              </a:buClr>
              <a:buSzPct val="100000"/>
              <a:buFont typeface="Varela Round"/>
              <a:defRPr sz="2000">
                <a:solidFill>
                  <a:srgbClr val="505670"/>
                </a:solidFill>
                <a:latin typeface="Varela Round"/>
                <a:ea typeface="Varela Round"/>
                <a:cs typeface="Varela Round"/>
                <a:sym typeface="Varela Round"/>
              </a:defRPr>
            </a:lvl2pPr>
            <a:lvl3pPr lvl="2" rtl="0">
              <a:spcBef>
                <a:spcPts val="480"/>
              </a:spcBef>
              <a:buClr>
                <a:srgbClr val="505670"/>
              </a:buClr>
              <a:buSzPct val="100000"/>
              <a:buFont typeface="Varela Round"/>
              <a:defRPr sz="2000">
                <a:solidFill>
                  <a:srgbClr val="505670"/>
                </a:solidFill>
                <a:latin typeface="Varela Round"/>
                <a:ea typeface="Varela Round"/>
                <a:cs typeface="Varela Round"/>
                <a:sym typeface="Varela Round"/>
              </a:defRPr>
            </a:lvl3pPr>
            <a:lvl4pPr lvl="3"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4pPr>
            <a:lvl5pPr lvl="4"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5pPr>
            <a:lvl6pPr lvl="5"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6pPr>
            <a:lvl7pPr lvl="6"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7pPr>
            <a:lvl8pPr lvl="7"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8pPr>
            <a:lvl9pPr lvl="8" rtl="0">
              <a:spcBef>
                <a:spcPts val="360"/>
              </a:spcBef>
              <a:buClr>
                <a:srgbClr val="505670"/>
              </a:buClr>
              <a:buSzPct val="100000"/>
              <a:buFont typeface="Varela Round"/>
              <a:defRPr sz="1600">
                <a:solidFill>
                  <a:srgbClr val="505670"/>
                </a:solidFill>
                <a:latin typeface="Varela Round"/>
                <a:ea typeface="Varela Round"/>
                <a:cs typeface="Varela Round"/>
                <a:sym typeface="Varela Round"/>
              </a:defRPr>
            </a:lvl9pPr>
          </a:lstStyle>
          <a:p>
            <a:endParaRPr/>
          </a:p>
        </p:txBody>
      </p:sp>
    </p:spTree>
    <p:extLst>
      <p:ext uri="{BB962C8B-B14F-4D97-AF65-F5344CB8AC3E}">
        <p14:creationId xmlns:p14="http://schemas.microsoft.com/office/powerpoint/2010/main" val="3835635057"/>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553967" y="665975"/>
            <a:ext cx="9144000" cy="459900"/>
          </a:xfrm>
          <a:prstGeom prst="rect">
            <a:avLst/>
          </a:prstGeom>
          <a:noFill/>
          <a:ln>
            <a:noFill/>
          </a:ln>
        </p:spPr>
        <p:txBody>
          <a:bodyPr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553996" y="1600200"/>
            <a:ext cx="9144000" cy="4967700"/>
          </a:xfrm>
          <a:prstGeom prst="rect">
            <a:avLst/>
          </a:prstGeom>
          <a:noFill/>
          <a:ln>
            <a:noFill/>
          </a:ln>
        </p:spPr>
        <p:txBody>
          <a:bodyPr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254604825"/>
      </p:ext>
    </p:extLst>
  </p:cSld>
  <p:clrMap bg1="lt1" tx1="dk1" bg2="dk2" tx2="lt2" accent1="accent1" accent2="accent2" accent3="accent3" accent4="accent4" accent5="accent5" accent6="accent6" hlink="hlink" folHlink="folHlink"/>
  <p:sldLayoutIdLst>
    <p:sldLayoutId id="2147483744"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www.ra.ethz.ch/CDStore/www2011/companion/p127.pdf" TargetMode="External"/><Relationship Id="rId3" Type="http://schemas.openxmlformats.org/officeDocument/2006/relationships/hyperlink" Target="https://docs.python.org/3/" TargetMode="External"/><Relationship Id="rId7" Type="http://schemas.openxmlformats.org/officeDocument/2006/relationships/hyperlink" Target="http://delivery.acm.org/10.1145/2070000/2069208/p9sinha.pdf" TargetMode="External"/><Relationship Id="rId2" Type="http://schemas.openxmlformats.org/officeDocument/2006/relationships/hyperlink" Target="http://opencv.org/documentation.html" TargetMode="External"/><Relationship Id="rId1" Type="http://schemas.openxmlformats.org/officeDocument/2006/relationships/slideLayout" Target="../slideLayouts/slideLayout2.xml"/><Relationship Id="rId6" Type="http://schemas.openxmlformats.org/officeDocument/2006/relationships/hyperlink" Target="http://blog.translucentcomputing.com/2014/03/principal-component-analysis-for.html" TargetMode="External"/><Relationship Id="rId5" Type="http://schemas.openxmlformats.org/officeDocument/2006/relationships/hyperlink" Target="http://docs.opencv.org/3.1.0/d7/d8b/tutorial_py_face_detection.html#gsc.tab=0" TargetMode="External"/><Relationship Id="rId4" Type="http://schemas.openxmlformats.org/officeDocument/2006/relationships/hyperlink" Target="https://en.wikipedia.org/wiki/Logistic_regression" TargetMode="External"/><Relationship Id="rId9" Type="http://schemas.openxmlformats.org/officeDocument/2006/relationships/hyperlink" Target="http://www.cs.sfu.ca/CourseCentral/459/han/papers/zhang96.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embeddings/oleObject6.bin"/><Relationship Id="rId18" Type="http://schemas.openxmlformats.org/officeDocument/2006/relationships/image" Target="../media/image18.png"/><Relationship Id="rId26" Type="http://schemas.openxmlformats.org/officeDocument/2006/relationships/image" Target="../media/image22.png"/><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5.png"/><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slideLayout" Target="../slideLayouts/slideLayout2.xml"/><Relationship Id="rId16" Type="http://schemas.openxmlformats.org/officeDocument/2006/relationships/image" Target="../media/image17.png"/><Relationship Id="rId20" Type="http://schemas.openxmlformats.org/officeDocument/2006/relationships/image" Target="../media/image19.png"/><Relationship Id="rId29" Type="http://schemas.openxmlformats.org/officeDocument/2006/relationships/image" Target="../media/image25.jpeg"/><Relationship Id="rId1" Type="http://schemas.openxmlformats.org/officeDocument/2006/relationships/vmlDrawing" Target="../drawings/vmlDrawing1.vml"/><Relationship Id="rId6" Type="http://schemas.openxmlformats.org/officeDocument/2006/relationships/image" Target="../media/image12.png"/><Relationship Id="rId11" Type="http://schemas.openxmlformats.org/officeDocument/2006/relationships/oleObject" Target="../embeddings/oleObject5.bin"/><Relationship Id="rId24" Type="http://schemas.openxmlformats.org/officeDocument/2006/relationships/image" Target="../media/image21.pn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24.jpeg"/><Relationship Id="rId10" Type="http://schemas.openxmlformats.org/officeDocument/2006/relationships/image" Target="../media/image14.png"/><Relationship Id="rId19" Type="http://schemas.openxmlformats.org/officeDocument/2006/relationships/oleObject" Target="../embeddings/oleObject9.bin"/><Relationship Id="rId4" Type="http://schemas.openxmlformats.org/officeDocument/2006/relationships/image" Target="../media/image11.wmf"/><Relationship Id="rId9" Type="http://schemas.openxmlformats.org/officeDocument/2006/relationships/oleObject" Target="../embeddings/oleObject4.bin"/><Relationship Id="rId14" Type="http://schemas.openxmlformats.org/officeDocument/2006/relationships/image" Target="../media/image16.png"/><Relationship Id="rId22" Type="http://schemas.openxmlformats.org/officeDocument/2006/relationships/image" Target="../media/image20.png"/><Relationship Id="rId27" Type="http://schemas.openxmlformats.org/officeDocument/2006/relationships/image" Target="../media/image2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921103" y="1674740"/>
            <a:ext cx="9175117" cy="2373450"/>
          </a:xfrm>
        </p:spPr>
        <p:txBody>
          <a:bodyPr>
            <a:noAutofit/>
          </a:bodyPr>
          <a:lstStyle/>
          <a:p>
            <a:pPr algn="l"/>
            <a:r>
              <a:rPr lang="en-US" sz="4800" b="1" dirty="0" smtClean="0">
                <a:effectLst>
                  <a:outerShdw blurRad="38100" dist="38100" dir="2700000" algn="tl">
                    <a:srgbClr val="000000">
                      <a:alpha val="43137"/>
                    </a:srgbClr>
                  </a:outerShdw>
                </a:effectLst>
              </a:rPr>
              <a:t>Effective Summarization Of Large Collection Of Personal Images</a:t>
            </a:r>
            <a:endParaRPr lang="en-IN" sz="4800" dirty="0">
              <a:effectLst>
                <a:outerShdw blurRad="38100" dist="38100" dir="2700000" algn="tl">
                  <a:srgbClr val="000000">
                    <a:alpha val="43137"/>
                  </a:srgbClr>
                </a:outerShdw>
              </a:effectLst>
            </a:endParaRPr>
          </a:p>
        </p:txBody>
      </p:sp>
      <p:sp>
        <p:nvSpPr>
          <p:cNvPr id="5" name="TextBox 4"/>
          <p:cNvSpPr txBox="1"/>
          <p:nvPr/>
        </p:nvSpPr>
        <p:spPr>
          <a:xfrm>
            <a:off x="7700065" y="6360459"/>
            <a:ext cx="4491935" cy="369332"/>
          </a:xfrm>
          <a:prstGeom prst="rect">
            <a:avLst/>
          </a:prstGeom>
          <a:noFill/>
        </p:spPr>
        <p:txBody>
          <a:bodyPr wrap="none" rtlCol="0">
            <a:spAutoFit/>
          </a:bodyPr>
          <a:lstStyle/>
          <a:p>
            <a:r>
              <a:rPr lang="en-IN" dirty="0" smtClean="0">
                <a:solidFill>
                  <a:schemeClr val="bg1"/>
                </a:solidFill>
              </a:rPr>
              <a:t>Under the guidance of : </a:t>
            </a:r>
            <a:r>
              <a:rPr lang="en-IN" b="1" dirty="0" err="1" smtClean="0">
                <a:solidFill>
                  <a:schemeClr val="bg1"/>
                </a:solidFill>
              </a:rPr>
              <a:t>Prof.</a:t>
            </a:r>
            <a:r>
              <a:rPr lang="en-IN" b="1" dirty="0" smtClean="0">
                <a:solidFill>
                  <a:schemeClr val="bg1"/>
                </a:solidFill>
              </a:rPr>
              <a:t> U S Tiwari</a:t>
            </a:r>
            <a:endParaRPr lang="en-IN" b="1" dirty="0">
              <a:solidFill>
                <a:schemeClr val="bg1"/>
              </a:solidFill>
            </a:endParaRPr>
          </a:p>
        </p:txBody>
      </p:sp>
      <p:grpSp>
        <p:nvGrpSpPr>
          <p:cNvPr id="7" name="Shape 125"/>
          <p:cNvGrpSpPr/>
          <p:nvPr/>
        </p:nvGrpSpPr>
        <p:grpSpPr>
          <a:xfrm>
            <a:off x="730015" y="1810633"/>
            <a:ext cx="946644" cy="1392025"/>
            <a:chOff x="6718575" y="2318625"/>
            <a:chExt cx="256950" cy="407375"/>
          </a:xfrm>
          <a:solidFill>
            <a:srgbClr val="00B0F0"/>
          </a:solidFill>
        </p:grpSpPr>
        <p:sp>
          <p:nvSpPr>
            <p:cNvPr id="8" name="Shape 12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9" name="Shape 12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0" name="Shape 12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1" name="Shape 12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2" name="Shape 13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3" name="Shape 13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4" name="Shape 13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sp>
          <p:nvSpPr>
            <p:cNvPr id="15" name="Shape 133"/>
            <p:cNvSpPr/>
            <p:nvPr/>
          </p:nvSpPr>
          <p:spPr>
            <a:xfrm>
              <a:off x="6795900" y="2628550"/>
              <a:ext cx="102300" cy="25"/>
            </a:xfrm>
            <a:custGeom>
              <a:avLst/>
              <a:gdLst/>
              <a:ahLst/>
              <a:cxnLst/>
              <a:rect l="0" t="0" r="0" b="0"/>
              <a:pathLst>
                <a:path w="4092" h="1" fill="none" extrusionOk="0">
                  <a:moveTo>
                    <a:pt x="0" y="1"/>
                  </a:moveTo>
                  <a:lnTo>
                    <a:pt x="4092" y="1"/>
                  </a:lnTo>
                </a:path>
              </a:pathLst>
            </a:custGeom>
            <a:grpFill/>
            <a:ln w="38100" cap="rnd" cmpd="sng">
              <a:solidFill>
                <a:schemeClr val="bg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bg1"/>
                </a:solidFill>
              </a:endParaRPr>
            </a:p>
          </p:txBody>
        </p:sp>
      </p:grpSp>
    </p:spTree>
    <p:extLst>
      <p:ext uri="{BB962C8B-B14F-4D97-AF65-F5344CB8AC3E}">
        <p14:creationId xmlns:p14="http://schemas.microsoft.com/office/powerpoint/2010/main" val="299634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86439" y="272823"/>
            <a:ext cx="1103079" cy="1058435"/>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5" name="Title 12"/>
          <p:cNvSpPr txBox="1">
            <a:spLocks/>
          </p:cNvSpPr>
          <p:nvPr/>
        </p:nvSpPr>
        <p:spPr>
          <a:xfrm>
            <a:off x="851109" y="497540"/>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IN" sz="3600" b="1" dirty="0" smtClean="0">
                <a:solidFill>
                  <a:srgbClr val="00B0F0"/>
                </a:solidFill>
                <a:latin typeface="Vrinda" panose="020B0502040204020203" pitchFamily="34" charset="0"/>
                <a:ea typeface="Karla" panose="020B0604020202020204" charset="0"/>
                <a:cs typeface="Vrinda" panose="020B0502040204020203" pitchFamily="34" charset="0"/>
              </a:rPr>
              <a:t>Selecting </a:t>
            </a:r>
            <a:r>
              <a:rPr lang="en-IN" sz="3600" b="1" dirty="0">
                <a:solidFill>
                  <a:srgbClr val="00B0F0"/>
                </a:solidFill>
                <a:latin typeface="Vrinda" panose="020B0502040204020203" pitchFamily="34" charset="0"/>
                <a:ea typeface="Karla" panose="020B0604020202020204" charset="0"/>
                <a:cs typeface="Vrinda" panose="020B0502040204020203" pitchFamily="34" charset="0"/>
              </a:rPr>
              <a:t>images on the basis of </a:t>
            </a:r>
            <a:r>
              <a:rPr lang="en-IN" sz="3600" b="1" dirty="0" smtClean="0">
                <a:solidFill>
                  <a:srgbClr val="00B0F0"/>
                </a:solidFill>
                <a:latin typeface="Vrinda" panose="020B0502040204020203" pitchFamily="34" charset="0"/>
                <a:ea typeface="Karla" panose="020B0604020202020204" charset="0"/>
                <a:cs typeface="Vrinda" panose="020B0502040204020203" pitchFamily="34" charset="0"/>
              </a:rPr>
              <a:t>EXIF-Date</a:t>
            </a:r>
            <a:endParaRPr lang="en-US" sz="3600" b="1" dirty="0">
              <a:solidFill>
                <a:srgbClr val="00B0F0"/>
              </a:solidFill>
              <a:latin typeface="Vrinda" panose="020B0502040204020203" pitchFamily="34" charset="0"/>
              <a:ea typeface="Karla" panose="020B0604020202020204" charset="0"/>
              <a:cs typeface="Vrinda" panose="020B0502040204020203" pitchFamily="34" charset="0"/>
            </a:endParaRPr>
          </a:p>
        </p:txBody>
      </p:sp>
      <p:sp>
        <p:nvSpPr>
          <p:cNvPr id="8" name="Rectangle 7"/>
          <p:cNvSpPr/>
          <p:nvPr/>
        </p:nvSpPr>
        <p:spPr>
          <a:xfrm>
            <a:off x="851109" y="2063714"/>
            <a:ext cx="10269609" cy="1200329"/>
          </a:xfrm>
          <a:prstGeom prst="rect">
            <a:avLst/>
          </a:prstGeom>
        </p:spPr>
        <p:txBody>
          <a:bodyPr wrap="square">
            <a:spAutoFit/>
          </a:bodyPr>
          <a:lstStyle/>
          <a:p>
            <a:pPr algn="just"/>
            <a:r>
              <a:rPr lang="en-IN" dirty="0" smtClean="0">
                <a:latin typeface="Calibri Light" panose="020F0302020204030204" pitchFamily="34" charset="0"/>
              </a:rPr>
              <a:t>	Once </a:t>
            </a:r>
            <a:r>
              <a:rPr lang="en-IN" dirty="0">
                <a:latin typeface="Calibri Light" panose="020F0302020204030204" pitchFamily="34" charset="0"/>
              </a:rPr>
              <a:t>the user has completed providing the query with the type of summarization he/she desires, we sort our images in the database according to the what query provided by the user. For that we use the EXIF parameters of digital images and extract the date and time of creation of the photos. Let’s dig a little more into what these EXIF parameters signify.</a:t>
            </a:r>
          </a:p>
        </p:txBody>
      </p:sp>
      <p:pic>
        <p:nvPicPr>
          <p:cNvPr id="2050" name="Picture 2" descr="http://www.imageen.com/help/ImageEn/Exif.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7812" y="3164265"/>
            <a:ext cx="2571750" cy="29527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16639" y="4217198"/>
            <a:ext cx="1434889" cy="523220"/>
          </a:xfrm>
          <a:prstGeom prst="rect">
            <a:avLst/>
          </a:prstGeom>
          <a:noFill/>
          <a:ln>
            <a:noFill/>
          </a:ln>
        </p:spPr>
        <p:txBody>
          <a:bodyPr wrap="square" rtlCol="0">
            <a:spAutoFit/>
          </a:bodyPr>
          <a:lstStyle/>
          <a:p>
            <a:pPr algn="ctr"/>
            <a:r>
              <a:rPr lang="en-US" sz="2800" b="1" dirty="0" smtClean="0">
                <a:solidFill>
                  <a:srgbClr val="00B050"/>
                </a:solidFill>
                <a:latin typeface="Arial Rounded MT Bold" panose="020F0704030504030204" pitchFamily="34" charset="0"/>
                <a:ea typeface="Karla" panose="020B0604020202020204" charset="0"/>
              </a:rPr>
              <a:t>2 ways</a:t>
            </a:r>
            <a:endParaRPr lang="en-IN" sz="2800" dirty="0">
              <a:solidFill>
                <a:srgbClr val="00B050"/>
              </a:solidFill>
              <a:latin typeface="Arial Rounded MT Bold" panose="020F0704030504030204" pitchFamily="34" charset="0"/>
              <a:ea typeface="Karla" panose="020B0604020202020204" charset="0"/>
            </a:endParaRPr>
          </a:p>
        </p:txBody>
      </p:sp>
      <p:sp>
        <p:nvSpPr>
          <p:cNvPr id="9" name="TextBox 8"/>
          <p:cNvSpPr txBox="1"/>
          <p:nvPr/>
        </p:nvSpPr>
        <p:spPr>
          <a:xfrm>
            <a:off x="2675965" y="3993776"/>
            <a:ext cx="1903085" cy="369332"/>
          </a:xfrm>
          <a:prstGeom prst="rect">
            <a:avLst/>
          </a:prstGeom>
          <a:noFill/>
        </p:spPr>
        <p:txBody>
          <a:bodyPr wrap="none" rtlCol="0">
            <a:spAutoFit/>
          </a:bodyPr>
          <a:lstStyle/>
          <a:p>
            <a:r>
              <a:rPr lang="en-IN" b="1" dirty="0" smtClean="0"/>
              <a:t>For a given Day</a:t>
            </a:r>
            <a:endParaRPr lang="en-IN" b="1" dirty="0"/>
          </a:p>
        </p:txBody>
      </p:sp>
      <p:sp>
        <p:nvSpPr>
          <p:cNvPr id="12" name="TextBox 11"/>
          <p:cNvSpPr txBox="1"/>
          <p:nvPr/>
        </p:nvSpPr>
        <p:spPr>
          <a:xfrm>
            <a:off x="2675964" y="4617809"/>
            <a:ext cx="2198038" cy="369332"/>
          </a:xfrm>
          <a:prstGeom prst="rect">
            <a:avLst/>
          </a:prstGeom>
          <a:noFill/>
        </p:spPr>
        <p:txBody>
          <a:bodyPr wrap="none" rtlCol="0">
            <a:spAutoFit/>
          </a:bodyPr>
          <a:lstStyle/>
          <a:p>
            <a:r>
              <a:rPr lang="en-IN" b="1" dirty="0" smtClean="0"/>
              <a:t>For a given Period</a:t>
            </a:r>
            <a:endParaRPr lang="en-IN" b="1" dirty="0"/>
          </a:p>
        </p:txBody>
      </p:sp>
      <p:cxnSp>
        <p:nvCxnSpPr>
          <p:cNvPr id="13" name="Straight Arrow Connector 12"/>
          <p:cNvCxnSpPr>
            <a:endCxn id="9" idx="1"/>
          </p:cNvCxnSpPr>
          <p:nvPr/>
        </p:nvCxnSpPr>
        <p:spPr>
          <a:xfrm flipV="1">
            <a:off x="2151528" y="4178442"/>
            <a:ext cx="524437" cy="30834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3"/>
            <a:endCxn id="12" idx="1"/>
          </p:cNvCxnSpPr>
          <p:nvPr/>
        </p:nvCxnSpPr>
        <p:spPr>
          <a:xfrm>
            <a:off x="2151528" y="4478808"/>
            <a:ext cx="524436" cy="32366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95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srcRect l="13276" t="5109" r="13187" b="14522"/>
          <a:stretch/>
        </p:blipFill>
        <p:spPr>
          <a:xfrm>
            <a:off x="973696" y="502877"/>
            <a:ext cx="10025998" cy="6160624"/>
          </a:xfrm>
          <a:prstGeom prst="rect">
            <a:avLst/>
          </a:prstGeom>
        </p:spPr>
      </p:pic>
    </p:spTree>
    <p:extLst>
      <p:ext uri="{BB962C8B-B14F-4D97-AF65-F5344CB8AC3E}">
        <p14:creationId xmlns:p14="http://schemas.microsoft.com/office/powerpoint/2010/main" val="293116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t="43182" r="67472" b="13637"/>
          <a:stretch/>
        </p:blipFill>
        <p:spPr bwMode="auto">
          <a:xfrm>
            <a:off x="6264106" y="575849"/>
            <a:ext cx="5206235" cy="4547479"/>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t="36538" r="70118" b="24987"/>
          <a:stretch/>
        </p:blipFill>
        <p:spPr bwMode="auto">
          <a:xfrm>
            <a:off x="956402" y="575849"/>
            <a:ext cx="4704810" cy="45474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620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86439" y="272823"/>
            <a:ext cx="1103079" cy="1058435"/>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5" name="Title 12"/>
          <p:cNvSpPr txBox="1">
            <a:spLocks/>
          </p:cNvSpPr>
          <p:nvPr/>
        </p:nvSpPr>
        <p:spPr>
          <a:xfrm>
            <a:off x="810768" y="34962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IN" sz="3600" b="1" dirty="0" smtClean="0">
                <a:solidFill>
                  <a:srgbClr val="00B0F0"/>
                </a:solidFill>
                <a:latin typeface="Vrinda" panose="020B0502040204020203" pitchFamily="34" charset="0"/>
                <a:ea typeface="Karla" panose="020B0604020202020204" charset="0"/>
                <a:cs typeface="Vrinda" panose="020B0502040204020203" pitchFamily="34" charset="0"/>
              </a:rPr>
              <a:t>Selection of Day and Night Images</a:t>
            </a:r>
            <a:endParaRPr lang="en-US" sz="3600" b="1" dirty="0">
              <a:solidFill>
                <a:srgbClr val="00B0F0"/>
              </a:solidFill>
              <a:latin typeface="Vrinda" panose="020B0502040204020203" pitchFamily="34" charset="0"/>
              <a:ea typeface="Karla" panose="020B0604020202020204" charset="0"/>
              <a:cs typeface="Vrinda" panose="020B0502040204020203" pitchFamily="34" charset="0"/>
            </a:endParaRPr>
          </a:p>
        </p:txBody>
      </p:sp>
      <p:sp>
        <p:nvSpPr>
          <p:cNvPr id="9" name="Rectangle 8"/>
          <p:cNvSpPr/>
          <p:nvPr/>
        </p:nvSpPr>
        <p:spPr>
          <a:xfrm>
            <a:off x="716640" y="2081190"/>
            <a:ext cx="9866195" cy="1200329"/>
          </a:xfrm>
          <a:prstGeom prst="rect">
            <a:avLst/>
          </a:prstGeom>
        </p:spPr>
        <p:txBody>
          <a:bodyPr wrap="square">
            <a:spAutoFit/>
          </a:bodyPr>
          <a:lstStyle/>
          <a:p>
            <a:r>
              <a:rPr lang="en-IN" dirty="0">
                <a:latin typeface="Calibri Light" panose="020F0302020204030204" pitchFamily="34" charset="0"/>
                <a:ea typeface="Droid Sans Fallback"/>
                <a:cs typeface="FreeSans"/>
              </a:rPr>
              <a:t>The new selected database of pictures (selected according to the WHAT query described above) is then further scrutinized to select what type (Day/Night) images our user desires. To accomplish this task, machine algorithm namely, logistic regression is used. Firstly, the classifier was trained using </a:t>
            </a:r>
            <a:r>
              <a:rPr lang="en-IN" dirty="0" smtClean="0">
                <a:latin typeface="Calibri Light" panose="020F0302020204030204" pitchFamily="34" charset="0"/>
                <a:ea typeface="Droid Sans Fallback"/>
                <a:cs typeface="FreeSans"/>
              </a:rPr>
              <a:t>498 </a:t>
            </a:r>
            <a:r>
              <a:rPr lang="en-IN" dirty="0">
                <a:latin typeface="Calibri Light" panose="020F0302020204030204" pitchFamily="34" charset="0"/>
                <a:ea typeface="Droid Sans Fallback"/>
                <a:cs typeface="FreeSans"/>
              </a:rPr>
              <a:t>labelled photos consisting both day and night images. </a:t>
            </a:r>
            <a:endParaRPr lang="en-IN" dirty="0"/>
          </a:p>
        </p:txBody>
      </p:sp>
      <p:sp>
        <p:nvSpPr>
          <p:cNvPr id="10" name="TextBox 9"/>
          <p:cNvSpPr txBox="1"/>
          <p:nvPr/>
        </p:nvSpPr>
        <p:spPr>
          <a:xfrm>
            <a:off x="501486" y="3507015"/>
            <a:ext cx="1892090" cy="400110"/>
          </a:xfrm>
          <a:prstGeom prst="rect">
            <a:avLst/>
          </a:prstGeom>
          <a:noFill/>
          <a:ln>
            <a:noFill/>
          </a:ln>
        </p:spPr>
        <p:txBody>
          <a:bodyPr wrap="square" rtlCol="0">
            <a:spAutoFit/>
          </a:bodyPr>
          <a:lstStyle/>
          <a:p>
            <a:pPr algn="ctr"/>
            <a:r>
              <a:rPr lang="en-US" sz="2000" dirty="0" smtClean="0">
                <a:solidFill>
                  <a:srgbClr val="00B050"/>
                </a:solidFill>
                <a:latin typeface="Arial Rounded MT Bold" panose="020F0704030504030204" pitchFamily="34" charset="0"/>
                <a:ea typeface="Karla" panose="020B0604020202020204" charset="0"/>
              </a:rPr>
              <a:t>Approach-</a:t>
            </a:r>
            <a:endParaRPr lang="en-IN" sz="2000" dirty="0">
              <a:solidFill>
                <a:srgbClr val="00B050"/>
              </a:solidFill>
              <a:latin typeface="Arial Rounded MT Bold" panose="020F0704030504030204" pitchFamily="34" charset="0"/>
              <a:ea typeface="Karla" panose="020B0604020202020204" charset="0"/>
            </a:endParaRPr>
          </a:p>
        </p:txBody>
      </p:sp>
      <p:sp>
        <p:nvSpPr>
          <p:cNvPr id="12" name="Rectangle 11"/>
          <p:cNvSpPr/>
          <p:nvPr/>
        </p:nvSpPr>
        <p:spPr>
          <a:xfrm>
            <a:off x="2200298" y="3537793"/>
            <a:ext cx="2277573" cy="400110"/>
          </a:xfrm>
          <a:prstGeom prst="rect">
            <a:avLst/>
          </a:prstGeom>
        </p:spPr>
        <p:txBody>
          <a:bodyPr wrap="square">
            <a:spAutoFit/>
          </a:bodyPr>
          <a:lstStyle/>
          <a:p>
            <a:r>
              <a:rPr lang="en-IN" sz="2000" b="1" dirty="0" smtClean="0">
                <a:latin typeface="Calibri Light" panose="020F0302020204030204" pitchFamily="34" charset="0"/>
                <a:ea typeface="Droid Sans Fallback"/>
                <a:cs typeface="FreeSans"/>
              </a:rPr>
              <a:t>Logistic Regression</a:t>
            </a:r>
            <a:endParaRPr lang="en-IN" sz="2000" b="1" dirty="0"/>
          </a:p>
        </p:txBody>
      </p:sp>
      <p:sp>
        <p:nvSpPr>
          <p:cNvPr id="13" name="TextBox 12"/>
          <p:cNvSpPr txBox="1"/>
          <p:nvPr/>
        </p:nvSpPr>
        <p:spPr>
          <a:xfrm>
            <a:off x="716640" y="3968681"/>
            <a:ext cx="1771066" cy="400110"/>
          </a:xfrm>
          <a:prstGeom prst="rect">
            <a:avLst/>
          </a:prstGeom>
          <a:noFill/>
          <a:ln>
            <a:noFill/>
          </a:ln>
        </p:spPr>
        <p:txBody>
          <a:bodyPr wrap="square" rtlCol="0">
            <a:spAutoFit/>
          </a:bodyPr>
          <a:lstStyle/>
          <a:p>
            <a:r>
              <a:rPr lang="en-US" sz="2000" dirty="0" smtClean="0">
                <a:solidFill>
                  <a:srgbClr val="00B050"/>
                </a:solidFill>
                <a:latin typeface="Arial Rounded MT Bold" panose="020F0704030504030204" pitchFamily="34" charset="0"/>
                <a:ea typeface="Karla" panose="020B0604020202020204" charset="0"/>
              </a:rPr>
              <a:t>Feature Set-</a:t>
            </a:r>
            <a:endParaRPr lang="en-IN" sz="2000" dirty="0">
              <a:solidFill>
                <a:srgbClr val="00B050"/>
              </a:solidFill>
              <a:latin typeface="Arial Rounded MT Bold" panose="020F0704030504030204" pitchFamily="34" charset="0"/>
              <a:ea typeface="Karla" panose="020B0604020202020204" charset="0"/>
            </a:endParaRPr>
          </a:p>
        </p:txBody>
      </p:sp>
      <p:sp>
        <p:nvSpPr>
          <p:cNvPr id="14" name="Rectangle 13"/>
          <p:cNvSpPr/>
          <p:nvPr/>
        </p:nvSpPr>
        <p:spPr>
          <a:xfrm>
            <a:off x="2393576" y="3999459"/>
            <a:ext cx="2635624" cy="400110"/>
          </a:xfrm>
          <a:prstGeom prst="rect">
            <a:avLst/>
          </a:prstGeom>
        </p:spPr>
        <p:txBody>
          <a:bodyPr wrap="square">
            <a:spAutoFit/>
          </a:bodyPr>
          <a:lstStyle/>
          <a:p>
            <a:r>
              <a:rPr lang="en-IN" sz="2000" b="1" dirty="0" smtClean="0">
                <a:latin typeface="Calibri Light" panose="020F0302020204030204" pitchFamily="34" charset="0"/>
                <a:ea typeface="Droid Sans Fallback"/>
                <a:cs typeface="FreeSans"/>
              </a:rPr>
              <a:t>RGB Histogram (256 x 3)</a:t>
            </a:r>
            <a:endParaRPr lang="en-IN" sz="2000" b="1" dirty="0"/>
          </a:p>
        </p:txBody>
      </p:sp>
      <p:sp>
        <p:nvSpPr>
          <p:cNvPr id="15" name="TextBox 14"/>
          <p:cNvSpPr txBox="1"/>
          <p:nvPr/>
        </p:nvSpPr>
        <p:spPr>
          <a:xfrm>
            <a:off x="716639" y="4407051"/>
            <a:ext cx="2577889" cy="400110"/>
          </a:xfrm>
          <a:prstGeom prst="rect">
            <a:avLst/>
          </a:prstGeom>
          <a:noFill/>
          <a:ln>
            <a:noFill/>
          </a:ln>
        </p:spPr>
        <p:txBody>
          <a:bodyPr wrap="square" rtlCol="0">
            <a:spAutoFit/>
          </a:bodyPr>
          <a:lstStyle/>
          <a:p>
            <a:r>
              <a:rPr lang="en-US" sz="2000" dirty="0" smtClean="0">
                <a:solidFill>
                  <a:srgbClr val="00B050"/>
                </a:solidFill>
                <a:latin typeface="Arial Rounded MT Bold" panose="020F0704030504030204" pitchFamily="34" charset="0"/>
                <a:ea typeface="Karla" panose="020B0604020202020204" charset="0"/>
              </a:rPr>
              <a:t>Training Examples-</a:t>
            </a:r>
            <a:endParaRPr lang="en-IN" sz="2000" dirty="0">
              <a:solidFill>
                <a:srgbClr val="00B050"/>
              </a:solidFill>
              <a:latin typeface="Arial Rounded MT Bold" panose="020F0704030504030204" pitchFamily="34" charset="0"/>
              <a:ea typeface="Karla" panose="020B0604020202020204" charset="0"/>
            </a:endParaRPr>
          </a:p>
        </p:txBody>
      </p:sp>
      <p:sp>
        <p:nvSpPr>
          <p:cNvPr id="16" name="Rectangle 15"/>
          <p:cNvSpPr/>
          <p:nvPr/>
        </p:nvSpPr>
        <p:spPr>
          <a:xfrm>
            <a:off x="3186953" y="4399287"/>
            <a:ext cx="766482" cy="461665"/>
          </a:xfrm>
          <a:prstGeom prst="rect">
            <a:avLst/>
          </a:prstGeom>
        </p:spPr>
        <p:txBody>
          <a:bodyPr wrap="square">
            <a:spAutoFit/>
          </a:bodyPr>
          <a:lstStyle/>
          <a:p>
            <a:r>
              <a:rPr lang="en-IN" sz="2400" b="1" dirty="0" smtClean="0">
                <a:latin typeface="Calibri Light" panose="020F0302020204030204" pitchFamily="34" charset="0"/>
                <a:ea typeface="Droid Sans Fallback"/>
                <a:cs typeface="FreeSans"/>
              </a:rPr>
              <a:t>498</a:t>
            </a:r>
            <a:endParaRPr lang="en-IN" sz="2000" b="1" dirty="0"/>
          </a:p>
        </p:txBody>
      </p:sp>
      <p:pic>
        <p:nvPicPr>
          <p:cNvPr id="3074" name="Picture 2" descr="http://ufldl.stanford.edu/wiki/images/math/5/4/9/5491271f19161f8ea6a6b2a82c83fc3a.png"/>
          <p:cNvPicPr>
            <a:picLocks noChangeAspect="1" noChangeArrowheads="1"/>
          </p:cNvPicPr>
          <p:nvPr/>
        </p:nvPicPr>
        <p:blipFill rotWithShape="1">
          <a:blip r:embed="rId2">
            <a:extLst>
              <a:ext uri="{28A0092B-C50C-407E-A947-70E740481C1C}">
                <a14:useLocalDpi xmlns:a14="http://schemas.microsoft.com/office/drawing/2010/main" val="0"/>
              </a:ext>
            </a:extLst>
          </a:blip>
          <a:srcRect b="48835"/>
          <a:stretch/>
        </p:blipFill>
        <p:spPr bwMode="auto">
          <a:xfrm>
            <a:off x="2812407" y="4825862"/>
            <a:ext cx="5573607" cy="7143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16639" y="4845421"/>
            <a:ext cx="2577889" cy="400110"/>
          </a:xfrm>
          <a:prstGeom prst="rect">
            <a:avLst/>
          </a:prstGeom>
          <a:noFill/>
          <a:ln>
            <a:noFill/>
          </a:ln>
        </p:spPr>
        <p:txBody>
          <a:bodyPr wrap="square" rtlCol="0">
            <a:spAutoFit/>
          </a:bodyPr>
          <a:lstStyle/>
          <a:p>
            <a:r>
              <a:rPr lang="en-US" sz="2000" dirty="0" smtClean="0">
                <a:solidFill>
                  <a:srgbClr val="00B050"/>
                </a:solidFill>
                <a:latin typeface="Arial Rounded MT Bold" panose="020F0704030504030204" pitchFamily="34" charset="0"/>
                <a:ea typeface="Karla" panose="020B0604020202020204" charset="0"/>
              </a:rPr>
              <a:t>Cost Function-</a:t>
            </a:r>
            <a:endParaRPr lang="en-IN" sz="2000" dirty="0">
              <a:solidFill>
                <a:srgbClr val="00B050"/>
              </a:solidFill>
              <a:latin typeface="Arial Rounded MT Bold" panose="020F0704030504030204" pitchFamily="34" charset="0"/>
              <a:ea typeface="Karla" panose="020B0604020202020204" charset="0"/>
            </a:endParaRPr>
          </a:p>
        </p:txBody>
      </p:sp>
    </p:spTree>
    <p:extLst>
      <p:ext uri="{BB962C8B-B14F-4D97-AF65-F5344CB8AC3E}">
        <p14:creationId xmlns:p14="http://schemas.microsoft.com/office/powerpoint/2010/main" val="411915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p:nvPr/>
        </p:nvPicPr>
        <p:blipFill rotWithShape="1">
          <a:blip r:embed="rId2">
            <a:extLst>
              <a:ext uri="{28A0092B-C50C-407E-A947-70E740481C1C}">
                <a14:useLocalDpi xmlns:a14="http://schemas.microsoft.com/office/drawing/2010/main" val="0"/>
              </a:ext>
            </a:extLst>
          </a:blip>
          <a:srcRect t="19099" r="58134" b="15852"/>
          <a:stretch/>
        </p:blipFill>
        <p:spPr bwMode="auto">
          <a:xfrm>
            <a:off x="872003" y="790536"/>
            <a:ext cx="4600950" cy="417187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l="35951" t="23805" r="37124" b="36612"/>
          <a:stretch/>
        </p:blipFill>
        <p:spPr bwMode="auto">
          <a:xfrm>
            <a:off x="6257365" y="790537"/>
            <a:ext cx="4938620" cy="4171875"/>
          </a:xfrm>
          <a:prstGeom prst="rect">
            <a:avLst/>
          </a:prstGeom>
          <a:ln>
            <a:noFill/>
          </a:ln>
          <a:extLst>
            <a:ext uri="{53640926-AAD7-44D8-BBD7-CCE9431645EC}">
              <a14:shadowObscured xmlns:a14="http://schemas.microsoft.com/office/drawing/2010/main"/>
            </a:ext>
          </a:extLst>
        </p:spPr>
      </p:pic>
      <p:sp>
        <p:nvSpPr>
          <p:cNvPr id="6" name="TextBox 5"/>
          <p:cNvSpPr txBox="1"/>
          <p:nvPr/>
        </p:nvSpPr>
        <p:spPr>
          <a:xfrm>
            <a:off x="7130725" y="5100923"/>
            <a:ext cx="3191899" cy="369332"/>
          </a:xfrm>
          <a:prstGeom prst="rect">
            <a:avLst/>
          </a:prstGeom>
          <a:noFill/>
        </p:spPr>
        <p:txBody>
          <a:bodyPr wrap="none" rtlCol="0">
            <a:spAutoFit/>
          </a:bodyPr>
          <a:lstStyle/>
          <a:p>
            <a:r>
              <a:rPr lang="en-IN" dirty="0" smtClean="0"/>
              <a:t>Error Curve with alpha = 0.15</a:t>
            </a:r>
            <a:endParaRPr lang="en-IN" dirty="0"/>
          </a:p>
        </p:txBody>
      </p:sp>
    </p:spTree>
    <p:extLst>
      <p:ext uri="{BB962C8B-B14F-4D97-AF65-F5344CB8AC3E}">
        <p14:creationId xmlns:p14="http://schemas.microsoft.com/office/powerpoint/2010/main" val="56107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86439" y="259376"/>
            <a:ext cx="1103079" cy="1058435"/>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7" name="Title 12"/>
          <p:cNvSpPr txBox="1">
            <a:spLocks/>
          </p:cNvSpPr>
          <p:nvPr/>
        </p:nvSpPr>
        <p:spPr>
          <a:xfrm>
            <a:off x="810768" y="336176"/>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IN" sz="3600" b="1" dirty="0" smtClean="0">
                <a:solidFill>
                  <a:srgbClr val="00B0F0"/>
                </a:solidFill>
                <a:latin typeface="Vrinda" panose="020B0502040204020203" pitchFamily="34" charset="0"/>
                <a:ea typeface="Karla" panose="020B0604020202020204" charset="0"/>
                <a:cs typeface="Vrinda" panose="020B0502040204020203" pitchFamily="34" charset="0"/>
              </a:rPr>
              <a:t>Face Detection and Recognition</a:t>
            </a:r>
            <a:endParaRPr lang="en-US" sz="3600" b="1" dirty="0">
              <a:solidFill>
                <a:srgbClr val="00B0F0"/>
              </a:solidFill>
              <a:latin typeface="Vrinda" panose="020B0502040204020203" pitchFamily="34" charset="0"/>
              <a:ea typeface="Karla" panose="020B0604020202020204" charset="0"/>
              <a:cs typeface="Vrinda" panose="020B0502040204020203" pitchFamily="34" charset="0"/>
            </a:endParaRPr>
          </a:p>
        </p:txBody>
      </p:sp>
      <p:sp>
        <p:nvSpPr>
          <p:cNvPr id="9" name="Rectangle 8"/>
          <p:cNvSpPr/>
          <p:nvPr/>
        </p:nvSpPr>
        <p:spPr>
          <a:xfrm>
            <a:off x="810767" y="1874095"/>
            <a:ext cx="10323397" cy="923330"/>
          </a:xfrm>
          <a:prstGeom prst="rect">
            <a:avLst/>
          </a:prstGeom>
        </p:spPr>
        <p:txBody>
          <a:bodyPr wrap="square">
            <a:spAutoFit/>
          </a:bodyPr>
          <a:lstStyle/>
          <a:p>
            <a:r>
              <a:rPr lang="en-IN" dirty="0">
                <a:latin typeface="Calibri Light" panose="020F0302020204030204" pitchFamily="34" charset="0"/>
                <a:ea typeface="Droid Sans Fallback"/>
                <a:cs typeface="FreeSans"/>
              </a:rPr>
              <a:t>The “who” step in our summarization algorithm consists of face detection and recognition. For face detection we have used </a:t>
            </a:r>
            <a:r>
              <a:rPr lang="en-IN" dirty="0" err="1">
                <a:latin typeface="Calibri Light" panose="020F0302020204030204" pitchFamily="34" charset="0"/>
                <a:ea typeface="Droid Sans Fallback"/>
                <a:cs typeface="FreeSans"/>
              </a:rPr>
              <a:t>Haar</a:t>
            </a:r>
            <a:r>
              <a:rPr lang="en-IN" dirty="0">
                <a:latin typeface="Calibri Light" panose="020F0302020204030204" pitchFamily="34" charset="0"/>
                <a:ea typeface="Droid Sans Fallback"/>
                <a:cs typeface="FreeSans"/>
              </a:rPr>
              <a:t> like features which are digital image features used for object </a:t>
            </a:r>
            <a:r>
              <a:rPr lang="en-IN" dirty="0" smtClean="0">
                <a:latin typeface="Calibri Light" panose="020F0302020204030204" pitchFamily="34" charset="0"/>
                <a:ea typeface="Droid Sans Fallback"/>
                <a:cs typeface="FreeSans"/>
              </a:rPr>
              <a:t>recognition and for face recognition PCA is used.</a:t>
            </a:r>
            <a:endParaRPr lang="en-IN" dirty="0"/>
          </a:p>
        </p:txBody>
      </p:sp>
      <p:sp>
        <p:nvSpPr>
          <p:cNvPr id="10" name="TextBox 9"/>
          <p:cNvSpPr txBox="1"/>
          <p:nvPr/>
        </p:nvSpPr>
        <p:spPr>
          <a:xfrm>
            <a:off x="676297" y="3870084"/>
            <a:ext cx="2241714" cy="400110"/>
          </a:xfrm>
          <a:prstGeom prst="rect">
            <a:avLst/>
          </a:prstGeom>
          <a:noFill/>
          <a:ln>
            <a:noFill/>
          </a:ln>
        </p:spPr>
        <p:txBody>
          <a:bodyPr wrap="square" rtlCol="0">
            <a:spAutoFit/>
          </a:bodyPr>
          <a:lstStyle/>
          <a:p>
            <a:pPr algn="ctr"/>
            <a:r>
              <a:rPr lang="en-US" sz="2000" dirty="0" smtClean="0">
                <a:solidFill>
                  <a:srgbClr val="00B050"/>
                </a:solidFill>
                <a:latin typeface="Arial Rounded MT Bold" panose="020F0704030504030204" pitchFamily="34" charset="0"/>
                <a:ea typeface="Karla" panose="020B0604020202020204" charset="0"/>
              </a:rPr>
              <a:t>Face Detection- </a:t>
            </a:r>
            <a:endParaRPr lang="en-IN" sz="2000" dirty="0">
              <a:solidFill>
                <a:srgbClr val="00B050"/>
              </a:solidFill>
              <a:latin typeface="Arial Rounded MT Bold" panose="020F0704030504030204" pitchFamily="34" charset="0"/>
              <a:ea typeface="Karla" panose="020B0604020202020204" charset="0"/>
            </a:endParaRPr>
          </a:p>
        </p:txBody>
      </p:sp>
      <p:sp>
        <p:nvSpPr>
          <p:cNvPr id="11" name="TextBox 10"/>
          <p:cNvSpPr txBox="1"/>
          <p:nvPr/>
        </p:nvSpPr>
        <p:spPr>
          <a:xfrm>
            <a:off x="676297" y="4270194"/>
            <a:ext cx="2510655" cy="400110"/>
          </a:xfrm>
          <a:prstGeom prst="rect">
            <a:avLst/>
          </a:prstGeom>
          <a:noFill/>
          <a:ln>
            <a:noFill/>
          </a:ln>
        </p:spPr>
        <p:txBody>
          <a:bodyPr wrap="square" rtlCol="0">
            <a:spAutoFit/>
          </a:bodyPr>
          <a:lstStyle/>
          <a:p>
            <a:pPr algn="ctr"/>
            <a:r>
              <a:rPr lang="en-US" sz="2000" dirty="0" smtClean="0">
                <a:solidFill>
                  <a:srgbClr val="00B050"/>
                </a:solidFill>
                <a:latin typeface="Arial Rounded MT Bold" panose="020F0704030504030204" pitchFamily="34" charset="0"/>
                <a:ea typeface="Karla" panose="020B0604020202020204" charset="0"/>
              </a:rPr>
              <a:t>Face Recognition-</a:t>
            </a:r>
            <a:endParaRPr lang="en-IN" sz="2000" dirty="0">
              <a:solidFill>
                <a:srgbClr val="00B050"/>
              </a:solidFill>
              <a:latin typeface="Arial Rounded MT Bold" panose="020F0704030504030204" pitchFamily="34" charset="0"/>
              <a:ea typeface="Karla" panose="020B0604020202020204" charset="0"/>
            </a:endParaRPr>
          </a:p>
        </p:txBody>
      </p:sp>
      <p:sp>
        <p:nvSpPr>
          <p:cNvPr id="13" name="TextBox 12"/>
          <p:cNvSpPr txBox="1"/>
          <p:nvPr/>
        </p:nvSpPr>
        <p:spPr>
          <a:xfrm>
            <a:off x="2796987" y="3900137"/>
            <a:ext cx="2787943" cy="369332"/>
          </a:xfrm>
          <a:prstGeom prst="rect">
            <a:avLst/>
          </a:prstGeom>
          <a:noFill/>
        </p:spPr>
        <p:txBody>
          <a:bodyPr wrap="none" rtlCol="0">
            <a:spAutoFit/>
          </a:bodyPr>
          <a:lstStyle/>
          <a:p>
            <a:r>
              <a:rPr lang="en-IN" b="1" dirty="0" smtClean="0"/>
              <a:t>Harr-Cascade Classifier</a:t>
            </a:r>
            <a:endParaRPr lang="en-IN" b="1" dirty="0"/>
          </a:p>
        </p:txBody>
      </p:sp>
      <p:sp>
        <p:nvSpPr>
          <p:cNvPr id="14" name="TextBox 13"/>
          <p:cNvSpPr txBox="1"/>
          <p:nvPr/>
        </p:nvSpPr>
        <p:spPr>
          <a:xfrm>
            <a:off x="3085192" y="4331750"/>
            <a:ext cx="3510320" cy="369332"/>
          </a:xfrm>
          <a:prstGeom prst="rect">
            <a:avLst/>
          </a:prstGeom>
          <a:noFill/>
        </p:spPr>
        <p:txBody>
          <a:bodyPr wrap="none" rtlCol="0">
            <a:spAutoFit/>
          </a:bodyPr>
          <a:lstStyle/>
          <a:p>
            <a:r>
              <a:rPr lang="en-IN" b="1" dirty="0" smtClean="0"/>
              <a:t>Principle Component Analysis</a:t>
            </a:r>
            <a:endParaRPr lang="en-IN" b="1" dirty="0"/>
          </a:p>
        </p:txBody>
      </p:sp>
      <p:pic>
        <p:nvPicPr>
          <p:cNvPr id="15" name="Picture 14"/>
          <p:cNvPicPr>
            <a:picLocks noChangeAspect="1"/>
          </p:cNvPicPr>
          <p:nvPr/>
        </p:nvPicPr>
        <p:blipFill rotWithShape="1">
          <a:blip r:embed="rId2"/>
          <a:srcRect l="17824" t="23897" r="41767" b="15809"/>
          <a:stretch/>
        </p:blipFill>
        <p:spPr>
          <a:xfrm>
            <a:off x="7148732" y="2797425"/>
            <a:ext cx="4242529" cy="3558949"/>
          </a:xfrm>
          <a:prstGeom prst="rect">
            <a:avLst/>
          </a:prstGeom>
        </p:spPr>
      </p:pic>
    </p:spTree>
    <p:extLst>
      <p:ext uri="{BB962C8B-B14F-4D97-AF65-F5344CB8AC3E}">
        <p14:creationId xmlns:p14="http://schemas.microsoft.com/office/powerpoint/2010/main" val="339815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35" y="1373232"/>
            <a:ext cx="7484000" cy="4801314"/>
          </a:xfrm>
          <a:prstGeom prst="rect">
            <a:avLst/>
          </a:prstGeom>
        </p:spPr>
        <p:txBody>
          <a:bodyPr wrap="square">
            <a:spAutoFit/>
          </a:bodyPr>
          <a:lstStyle/>
          <a:p>
            <a:pPr algn="just"/>
            <a:r>
              <a:rPr lang="en-US" dirty="0" smtClean="0">
                <a:latin typeface="Calibri Light" panose="020F0302020204030204" pitchFamily="34" charset="0"/>
              </a:rPr>
              <a:t>	The </a:t>
            </a:r>
            <a:r>
              <a:rPr lang="en-US" dirty="0">
                <a:latin typeface="Calibri Light" panose="020F0302020204030204" pitchFamily="34" charset="0"/>
              </a:rPr>
              <a:t>official definition of PCA from Wikipedia is “Principal component analysis (PCA) is a statistical procedure that uses orthogonal transformation to convert a set of observations of possibly correlated variables into a set of values of linearly uncorrelated variables called principal components</a:t>
            </a:r>
            <a:r>
              <a:rPr lang="en-US" dirty="0" smtClean="0">
                <a:latin typeface="Calibri Light" panose="020F0302020204030204" pitchFamily="34" charset="0"/>
              </a:rPr>
              <a:t>.”</a:t>
            </a:r>
          </a:p>
          <a:p>
            <a:pPr algn="just"/>
            <a:r>
              <a:rPr lang="en-US" dirty="0" smtClean="0">
                <a:latin typeface="Calibri Light" panose="020F0302020204030204" pitchFamily="34" charset="0"/>
              </a:rPr>
              <a:t>	From </a:t>
            </a:r>
            <a:r>
              <a:rPr lang="en-US" dirty="0">
                <a:latin typeface="Calibri Light" panose="020F0302020204030204" pitchFamily="34" charset="0"/>
              </a:rPr>
              <a:t>an engineering point of view, PCA is defined as a dimensionality reduction algorithm.  Two straightforward examples of where the dimension might need to be reduced are data visualization and data compression.</a:t>
            </a:r>
            <a:endParaRPr lang="en-US" dirty="0" smtClean="0">
              <a:latin typeface="Calibri Light" panose="020F0302020204030204" pitchFamily="34" charset="0"/>
            </a:endParaRPr>
          </a:p>
          <a:p>
            <a:pPr algn="just"/>
            <a:endParaRPr lang="en-US" dirty="0" smtClean="0"/>
          </a:p>
          <a:p>
            <a:pPr algn="just"/>
            <a:r>
              <a:rPr lang="en-US" dirty="0" smtClean="0">
                <a:latin typeface="Calibri Light" panose="020F0302020204030204" pitchFamily="34" charset="0"/>
              </a:rPr>
              <a:t>The </a:t>
            </a:r>
            <a:r>
              <a:rPr lang="en-US" dirty="0">
                <a:latin typeface="Calibri Light" panose="020F0302020204030204" pitchFamily="34" charset="0"/>
              </a:rPr>
              <a:t>PCA eigenvector decomposition algorithm</a:t>
            </a:r>
            <a:r>
              <a:rPr lang="en-US" dirty="0" smtClean="0">
                <a:latin typeface="Calibri Light" panose="020F0302020204030204" pitchFamily="34" charset="0"/>
              </a:rPr>
              <a:t>:</a:t>
            </a:r>
          </a:p>
          <a:p>
            <a:pPr algn="just"/>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Mean </a:t>
            </a:r>
            <a:r>
              <a:rPr lang="en-US" dirty="0">
                <a:latin typeface="Calibri Light" panose="020F0302020204030204" pitchFamily="34" charset="0"/>
              </a:rPr>
              <a:t>normalize the data (feature scale if needed)</a:t>
            </a:r>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Calculate </a:t>
            </a:r>
            <a:r>
              <a:rPr lang="en-US" dirty="0">
                <a:latin typeface="Calibri Light" panose="020F0302020204030204" pitchFamily="34" charset="0"/>
              </a:rPr>
              <a:t>the covariance </a:t>
            </a:r>
            <a:r>
              <a:rPr lang="en-US" dirty="0" smtClean="0">
                <a:latin typeface="Calibri Light" panose="020F0302020204030204" pitchFamily="34" charset="0"/>
              </a:rPr>
              <a:t>matrix.</a:t>
            </a:r>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Find </a:t>
            </a:r>
            <a:r>
              <a:rPr lang="en-US" dirty="0">
                <a:latin typeface="Calibri Light" panose="020F0302020204030204" pitchFamily="34" charset="0"/>
              </a:rPr>
              <a:t>the eigenvectors in the covariance matrix.</a:t>
            </a:r>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Sort </a:t>
            </a:r>
            <a:r>
              <a:rPr lang="en-US" dirty="0">
                <a:latin typeface="Calibri Light" panose="020F0302020204030204" pitchFamily="34" charset="0"/>
              </a:rPr>
              <a:t>the eigenvectors from largest to smallest</a:t>
            </a:r>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Use </a:t>
            </a:r>
            <a:r>
              <a:rPr lang="en-US" dirty="0">
                <a:latin typeface="Calibri Light" panose="020F0302020204030204" pitchFamily="34" charset="0"/>
              </a:rPr>
              <a:t>the largest ones as the principal components</a:t>
            </a:r>
            <a:endParaRPr lang="en-IN" dirty="0">
              <a:latin typeface="Calibri Light" panose="020F0302020204030204" pitchFamily="34" charset="0"/>
            </a:endParaRPr>
          </a:p>
          <a:p>
            <a:pPr marL="285750" indent="-285750" algn="just">
              <a:buFont typeface="Wingdings" panose="05000000000000000000" pitchFamily="2" charset="2"/>
              <a:buChar char="§"/>
            </a:pPr>
            <a:r>
              <a:rPr lang="en-US" dirty="0" smtClean="0">
                <a:latin typeface="Calibri Light" panose="020F0302020204030204" pitchFamily="34" charset="0"/>
              </a:rPr>
              <a:t>Multiply </a:t>
            </a:r>
            <a:r>
              <a:rPr lang="en-US" dirty="0">
                <a:latin typeface="Calibri Light" panose="020F0302020204030204" pitchFamily="34" charset="0"/>
              </a:rPr>
              <a:t>the data by the largest components to transform the data</a:t>
            </a:r>
            <a:endParaRPr lang="en-IN" dirty="0">
              <a:latin typeface="Calibri Light" panose="020F0302020204030204" pitchFamily="34" charset="0"/>
            </a:endParaRPr>
          </a:p>
          <a:p>
            <a:pPr algn="just"/>
            <a:endParaRPr lang="en-IN" dirty="0">
              <a:latin typeface="Calibri Light" panose="020F0302020204030204" pitchFamily="34" charset="0"/>
            </a:endParaRPr>
          </a:p>
        </p:txBody>
      </p:sp>
      <p:sp>
        <p:nvSpPr>
          <p:cNvPr id="5" name="Rectangle 4"/>
          <p:cNvSpPr/>
          <p:nvPr/>
        </p:nvSpPr>
        <p:spPr>
          <a:xfrm>
            <a:off x="624576" y="756944"/>
            <a:ext cx="4755982" cy="400110"/>
          </a:xfrm>
          <a:prstGeom prst="rect">
            <a:avLst/>
          </a:prstGeom>
        </p:spPr>
        <p:txBody>
          <a:bodyPr wrap="none">
            <a:spAutoFit/>
          </a:bodyPr>
          <a:lstStyle/>
          <a:p>
            <a:pPr marL="342900" indent="-342900">
              <a:buFont typeface="Wingdings" panose="05000000000000000000" pitchFamily="2" charset="2"/>
              <a:buChar char="Ø"/>
            </a:pPr>
            <a:r>
              <a:rPr lang="en-IN" sz="2000" b="1" dirty="0" smtClean="0">
                <a:solidFill>
                  <a:schemeClr val="accent1">
                    <a:lumMod val="60000"/>
                    <a:lumOff val="40000"/>
                  </a:schemeClr>
                </a:solidFill>
              </a:rPr>
              <a:t>PCA </a:t>
            </a:r>
            <a:r>
              <a:rPr lang="en-IN" b="1" dirty="0" smtClean="0">
                <a:solidFill>
                  <a:schemeClr val="accent1">
                    <a:lumMod val="60000"/>
                    <a:lumOff val="40000"/>
                  </a:schemeClr>
                </a:solidFill>
              </a:rPr>
              <a:t>(</a:t>
            </a:r>
            <a:r>
              <a:rPr lang="en-US" b="1" dirty="0" smtClean="0">
                <a:solidFill>
                  <a:schemeClr val="accent1">
                    <a:lumMod val="60000"/>
                    <a:lumOff val="40000"/>
                  </a:schemeClr>
                </a:solidFill>
              </a:rPr>
              <a:t>Principle Component Analysis) :</a:t>
            </a:r>
            <a:endParaRPr lang="en-IN" b="1" dirty="0">
              <a:solidFill>
                <a:schemeClr val="accent1">
                  <a:lumMod val="60000"/>
                  <a:lumOff val="40000"/>
                </a:schemeClr>
              </a:solidFill>
            </a:endParaRPr>
          </a:p>
        </p:txBody>
      </p:sp>
      <p:pic>
        <p:nvPicPr>
          <p:cNvPr id="6" name="Picture 5"/>
          <p:cNvPicPr>
            <a:picLocks noChangeAspect="1"/>
          </p:cNvPicPr>
          <p:nvPr/>
        </p:nvPicPr>
        <p:blipFill rotWithShape="1">
          <a:blip r:embed="rId2"/>
          <a:srcRect l="44178" t="17279" r="24197" b="6250"/>
          <a:stretch/>
        </p:blipFill>
        <p:spPr>
          <a:xfrm>
            <a:off x="8296835" y="1157054"/>
            <a:ext cx="3638302" cy="4822760"/>
          </a:xfrm>
          <a:prstGeom prst="rect">
            <a:avLst/>
          </a:prstGeom>
        </p:spPr>
      </p:pic>
    </p:spTree>
    <p:extLst>
      <p:ext uri="{BB962C8B-B14F-4D97-AF65-F5344CB8AC3E}">
        <p14:creationId xmlns:p14="http://schemas.microsoft.com/office/powerpoint/2010/main" val="354650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90" t="5514" r="13552" b="15074"/>
          <a:stretch/>
        </p:blipFill>
        <p:spPr>
          <a:xfrm>
            <a:off x="887504" y="309283"/>
            <a:ext cx="10394578" cy="6378491"/>
          </a:xfrm>
          <a:prstGeom prst="rect">
            <a:avLst/>
          </a:prstGeom>
        </p:spPr>
      </p:pic>
    </p:spTree>
    <p:extLst>
      <p:ext uri="{BB962C8B-B14F-4D97-AF65-F5344CB8AC3E}">
        <p14:creationId xmlns:p14="http://schemas.microsoft.com/office/powerpoint/2010/main" val="26787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65410" y="1656340"/>
            <a:ext cx="9834284" cy="1567096"/>
          </a:xfrm>
          <a:prstGeom prst="rect">
            <a:avLst/>
          </a:prstGeom>
        </p:spPr>
        <p:txBody>
          <a:bodyPr wrap="square">
            <a:spAutoFit/>
          </a:bodyPr>
          <a:lstStyle/>
          <a:p>
            <a:pPr algn="just">
              <a:spcAft>
                <a:spcPts val="700"/>
              </a:spcAft>
            </a:pPr>
            <a:r>
              <a:rPr lang="en-IN" kern="150" dirty="0" smtClean="0">
                <a:latin typeface="Calibri Light" panose="020F0302020204030204" pitchFamily="34" charset="0"/>
                <a:ea typeface="Droid Sans Fallback"/>
                <a:cs typeface="FreeSans"/>
              </a:rPr>
              <a:t>	The </a:t>
            </a:r>
            <a:r>
              <a:rPr lang="en-IN" kern="150" dirty="0">
                <a:latin typeface="Calibri Light" panose="020F0302020204030204" pitchFamily="34" charset="0"/>
                <a:ea typeface="Droid Sans Fallback"/>
                <a:cs typeface="FreeSans"/>
              </a:rPr>
              <a:t>final dataset selected after time/date selection, day/night selection and the face recognition process, it’s time to finally cluster the then selected images into clusters with similar photos falling into the same cluster. </a:t>
            </a:r>
            <a:endParaRPr lang="en-IN" kern="150" dirty="0">
              <a:latin typeface="Liberation Serif"/>
              <a:ea typeface="Droid Sans Fallback"/>
              <a:cs typeface="FreeSans"/>
            </a:endParaRPr>
          </a:p>
          <a:p>
            <a:pPr algn="just">
              <a:spcAft>
                <a:spcPts val="700"/>
              </a:spcAft>
            </a:pPr>
            <a:r>
              <a:rPr lang="en-IN" kern="150" dirty="0">
                <a:latin typeface="Calibri Light" panose="020F0302020204030204" pitchFamily="34" charset="0"/>
                <a:ea typeface="Droid Sans Fallback"/>
                <a:cs typeface="FreeSans"/>
              </a:rPr>
              <a:t>The similarity between the pictures is calculated using two factors, namely, </a:t>
            </a:r>
            <a:r>
              <a:rPr lang="en-IN" b="1" kern="150" dirty="0">
                <a:solidFill>
                  <a:srgbClr val="00B050"/>
                </a:solidFill>
                <a:latin typeface="Calibri Light" panose="020F0302020204030204" pitchFamily="34" charset="0"/>
                <a:ea typeface="Droid Sans Fallback"/>
                <a:cs typeface="FreeSans"/>
              </a:rPr>
              <a:t>mean RGB values</a:t>
            </a:r>
            <a:r>
              <a:rPr lang="en-IN" kern="150" dirty="0">
                <a:latin typeface="Calibri Light" panose="020F0302020204030204" pitchFamily="34" charset="0"/>
                <a:ea typeface="Droid Sans Fallback"/>
                <a:cs typeface="FreeSans"/>
              </a:rPr>
              <a:t> and </a:t>
            </a:r>
            <a:r>
              <a:rPr lang="en-IN" b="1" kern="150" dirty="0">
                <a:solidFill>
                  <a:srgbClr val="00B050"/>
                </a:solidFill>
                <a:latin typeface="Calibri Light" panose="020F0302020204030204" pitchFamily="34" charset="0"/>
                <a:ea typeface="Droid Sans Fallback"/>
                <a:cs typeface="FreeSans"/>
              </a:rPr>
              <a:t>ORB feature matching</a:t>
            </a:r>
            <a:r>
              <a:rPr lang="en-IN" kern="150" dirty="0">
                <a:latin typeface="Calibri Light" panose="020F0302020204030204" pitchFamily="34" charset="0"/>
                <a:ea typeface="Droid Sans Fallback"/>
                <a:cs typeface="FreeSans"/>
              </a:rPr>
              <a:t>.</a:t>
            </a:r>
            <a:endParaRPr lang="en-IN" kern="150" dirty="0">
              <a:effectLst/>
              <a:latin typeface="Liberation Serif"/>
              <a:ea typeface="Droid Sans Fallback"/>
              <a:cs typeface="FreeSans"/>
            </a:endParaRPr>
          </a:p>
        </p:txBody>
      </p:sp>
      <p:sp>
        <p:nvSpPr>
          <p:cNvPr id="6" name="Oval 5"/>
          <p:cNvSpPr/>
          <p:nvPr/>
        </p:nvSpPr>
        <p:spPr>
          <a:xfrm>
            <a:off x="-386439" y="259376"/>
            <a:ext cx="1103079" cy="1058435"/>
          </a:xfrm>
          <a:prstGeom prst="ellipse">
            <a:avLst/>
          </a:prstGeom>
          <a:solidFill>
            <a:schemeClr val="tx1"/>
          </a:solidFill>
          <a:ln>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7" name="Title 12"/>
          <p:cNvSpPr txBox="1">
            <a:spLocks/>
          </p:cNvSpPr>
          <p:nvPr/>
        </p:nvSpPr>
        <p:spPr>
          <a:xfrm>
            <a:off x="810768" y="336176"/>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IN" sz="3600" b="1" dirty="0" smtClean="0">
                <a:solidFill>
                  <a:srgbClr val="00B0F0"/>
                </a:solidFill>
                <a:latin typeface="Vrinda" panose="020B0502040204020203" pitchFamily="34" charset="0"/>
                <a:ea typeface="Karla" panose="020B0604020202020204" charset="0"/>
                <a:cs typeface="Vrinda" panose="020B0502040204020203" pitchFamily="34" charset="0"/>
              </a:rPr>
              <a:t>Clustering / Exemplar Selection</a:t>
            </a:r>
            <a:endParaRPr lang="en-US" sz="3600" b="1" dirty="0">
              <a:solidFill>
                <a:srgbClr val="00B0F0"/>
              </a:solidFill>
              <a:latin typeface="Vrinda" panose="020B0502040204020203" pitchFamily="34" charset="0"/>
              <a:ea typeface="Karla" panose="020B0604020202020204" charset="0"/>
              <a:cs typeface="Vrinda" panose="020B0502040204020203" pitchFamily="34" charset="0"/>
            </a:endParaRPr>
          </a:p>
        </p:txBody>
      </p:sp>
      <p:pic>
        <p:nvPicPr>
          <p:cNvPr id="9" name="Picture 8"/>
          <p:cNvPicPr/>
          <p:nvPr/>
        </p:nvPicPr>
        <p:blipFill rotWithShape="1">
          <a:blip r:embed="rId2"/>
          <a:srcRect t="37645" r="64204" b="24709"/>
          <a:stretch/>
        </p:blipFill>
        <p:spPr bwMode="auto">
          <a:xfrm>
            <a:off x="4488090" y="3223436"/>
            <a:ext cx="5276850" cy="3119755"/>
          </a:xfrm>
          <a:prstGeom prst="rect">
            <a:avLst/>
          </a:prstGeom>
          <a:ln>
            <a:noFill/>
          </a:ln>
          <a:extLst>
            <a:ext uri="{53640926-AAD7-44D8-BBD7-CCE9431645EC}">
              <a14:shadowObscured xmlns:a14="http://schemas.microsoft.com/office/drawing/2010/main"/>
            </a:ext>
          </a:extLst>
        </p:spPr>
      </p:pic>
      <p:sp>
        <p:nvSpPr>
          <p:cNvPr id="10" name="TextBox 9"/>
          <p:cNvSpPr txBox="1"/>
          <p:nvPr/>
        </p:nvSpPr>
        <p:spPr>
          <a:xfrm>
            <a:off x="1112924" y="4075427"/>
            <a:ext cx="3186907" cy="400110"/>
          </a:xfrm>
          <a:prstGeom prst="rect">
            <a:avLst/>
          </a:prstGeom>
          <a:noFill/>
          <a:ln>
            <a:noFill/>
          </a:ln>
        </p:spPr>
        <p:txBody>
          <a:bodyPr wrap="square" rtlCol="0">
            <a:spAutoFit/>
          </a:bodyPr>
          <a:lstStyle/>
          <a:p>
            <a:pPr algn="ctr"/>
            <a:r>
              <a:rPr lang="en-IN" sz="2000" b="1" kern="150" dirty="0" smtClean="0">
                <a:solidFill>
                  <a:srgbClr val="00B050"/>
                </a:solidFill>
                <a:latin typeface="Calibri Light" panose="020F0302020204030204" pitchFamily="34" charset="0"/>
                <a:ea typeface="Droid Sans Fallback"/>
                <a:cs typeface="FreeSans"/>
              </a:rPr>
              <a:t>Mean </a:t>
            </a:r>
            <a:r>
              <a:rPr lang="en-IN" sz="2000" b="1" kern="150" dirty="0">
                <a:solidFill>
                  <a:srgbClr val="00B050"/>
                </a:solidFill>
                <a:latin typeface="Calibri Light" panose="020F0302020204030204" pitchFamily="34" charset="0"/>
                <a:ea typeface="Droid Sans Fallback"/>
                <a:cs typeface="FreeSans"/>
              </a:rPr>
              <a:t>RGB </a:t>
            </a:r>
            <a:r>
              <a:rPr lang="en-IN" sz="2000" b="1" kern="150" dirty="0" smtClean="0">
                <a:solidFill>
                  <a:srgbClr val="00B050"/>
                </a:solidFill>
                <a:latin typeface="Calibri Light" panose="020F0302020204030204" pitchFamily="34" charset="0"/>
                <a:ea typeface="Droid Sans Fallback"/>
                <a:cs typeface="FreeSans"/>
              </a:rPr>
              <a:t>values Calculation-</a:t>
            </a:r>
            <a:endParaRPr lang="en-IN" sz="2000" dirty="0">
              <a:solidFill>
                <a:srgbClr val="00B050"/>
              </a:solidFill>
              <a:latin typeface="Arial Rounded MT Bold" panose="020F0704030504030204" pitchFamily="34" charset="0"/>
              <a:ea typeface="Karla" panose="020B0604020202020204" charset="0"/>
            </a:endParaRPr>
          </a:p>
        </p:txBody>
      </p:sp>
    </p:spTree>
    <p:extLst>
      <p:ext uri="{BB962C8B-B14F-4D97-AF65-F5344CB8AC3E}">
        <p14:creationId xmlns:p14="http://schemas.microsoft.com/office/powerpoint/2010/main" val="23354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ayushgarg90\Downloads\12499554_1248328361863135_1444962185_o.jpg"/>
          <p:cNvPicPr/>
          <p:nvPr/>
        </p:nvPicPr>
        <p:blipFill>
          <a:blip r:embed="rId2">
            <a:extLst>
              <a:ext uri="{28A0092B-C50C-407E-A947-70E740481C1C}">
                <a14:useLocalDpi xmlns:a14="http://schemas.microsoft.com/office/drawing/2010/main" val="0"/>
              </a:ext>
            </a:extLst>
          </a:blip>
          <a:srcRect/>
          <a:stretch>
            <a:fillRect/>
          </a:stretch>
        </p:blipFill>
        <p:spPr>
          <a:xfrm>
            <a:off x="1464049" y="2713224"/>
            <a:ext cx="5272927" cy="2867306"/>
          </a:xfrm>
          <a:prstGeom prst="rect">
            <a:avLst/>
          </a:prstGeom>
          <a:noFill/>
          <a:ln>
            <a:noFill/>
            <a:prstDash/>
          </a:ln>
        </p:spPr>
      </p:pic>
      <p:sp>
        <p:nvSpPr>
          <p:cNvPr id="5" name="Rectangle 4"/>
          <p:cNvSpPr/>
          <p:nvPr/>
        </p:nvSpPr>
        <p:spPr>
          <a:xfrm>
            <a:off x="990599" y="984169"/>
            <a:ext cx="9188823" cy="923330"/>
          </a:xfrm>
          <a:prstGeom prst="rect">
            <a:avLst/>
          </a:prstGeom>
        </p:spPr>
        <p:txBody>
          <a:bodyPr wrap="square">
            <a:spAutoFit/>
          </a:bodyPr>
          <a:lstStyle/>
          <a:p>
            <a:pPr algn="just">
              <a:spcAft>
                <a:spcPts val="700"/>
              </a:spcAft>
            </a:pPr>
            <a:r>
              <a:rPr lang="en-IN" kern="150" dirty="0">
                <a:latin typeface="Calibri Light" panose="020F0302020204030204" pitchFamily="34" charset="0"/>
                <a:ea typeface="Droid Sans Fallback"/>
                <a:cs typeface="Lucida Sans Unicode" panose="020B0602030504020204" pitchFamily="34" charset="0"/>
              </a:rPr>
              <a:t>Brute-Force matcher is simple. It takes the descriptor of one feature in first set and is matched with all other features in second set using some distance calculation. And the closest one is returned. But using ORB Feature mapping, following result is obtained.</a:t>
            </a:r>
            <a:endParaRPr lang="en-IN" kern="150" dirty="0">
              <a:effectLst/>
              <a:latin typeface="Liberation Serif"/>
              <a:ea typeface="Droid Sans Fallback"/>
              <a:cs typeface="FreeSans"/>
            </a:endParaRPr>
          </a:p>
        </p:txBody>
      </p:sp>
      <p:sp>
        <p:nvSpPr>
          <p:cNvPr id="6" name="TextBox 5"/>
          <p:cNvSpPr txBox="1"/>
          <p:nvPr/>
        </p:nvSpPr>
        <p:spPr>
          <a:xfrm>
            <a:off x="421925" y="584059"/>
            <a:ext cx="3186907" cy="400110"/>
          </a:xfrm>
          <a:prstGeom prst="rect">
            <a:avLst/>
          </a:prstGeom>
          <a:noFill/>
          <a:ln>
            <a:noFill/>
          </a:ln>
        </p:spPr>
        <p:txBody>
          <a:bodyPr wrap="square" rtlCol="0">
            <a:spAutoFit/>
          </a:bodyPr>
          <a:lstStyle/>
          <a:p>
            <a:pPr algn="ctr"/>
            <a:r>
              <a:rPr lang="en-IN" sz="2000" b="1" dirty="0">
                <a:solidFill>
                  <a:srgbClr val="00B050"/>
                </a:solidFill>
                <a:latin typeface="Arial Rounded MT Bold" panose="020F0704030504030204" pitchFamily="34" charset="0"/>
              </a:rPr>
              <a:t>ORB Feature Matching</a:t>
            </a:r>
            <a:endParaRPr lang="en-IN" sz="2000" dirty="0">
              <a:solidFill>
                <a:srgbClr val="00B050"/>
              </a:solidFill>
              <a:latin typeface="Arial Rounded MT Bold" panose="020F0704030504030204" pitchFamily="34" charset="0"/>
              <a:ea typeface="Karla" panose="020B0604020202020204" charset="0"/>
            </a:endParaRPr>
          </a:p>
        </p:txBody>
      </p:sp>
      <p:pic>
        <p:nvPicPr>
          <p:cNvPr id="7"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t="58959" r="75565" b="8932"/>
          <a:stretch/>
        </p:blipFill>
        <p:spPr bwMode="auto">
          <a:xfrm>
            <a:off x="7666422" y="2713224"/>
            <a:ext cx="3790472" cy="28673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422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15363" y="286270"/>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1515482" y="2261430"/>
            <a:ext cx="9564893" cy="4660212"/>
          </a:xfrm>
        </p:spPr>
        <p:txBody>
          <a:bodyPr>
            <a:normAutofit/>
          </a:bodyPr>
          <a:lstStyle/>
          <a:p>
            <a:pPr marL="45720" indent="0" algn="just">
              <a:buNone/>
            </a:pPr>
            <a:r>
              <a:rPr lang="en-US" dirty="0" smtClean="0">
                <a:latin typeface="Calibri Light" panose="020F0302020204030204" pitchFamily="34" charset="0"/>
              </a:rPr>
              <a:t>	The </a:t>
            </a:r>
            <a:r>
              <a:rPr lang="en-US" dirty="0">
                <a:latin typeface="Calibri Light" panose="020F0302020204030204" pitchFamily="34" charset="0"/>
              </a:rPr>
              <a:t>amount of personal photos uploaded to social networks (e.g., Facebook, Myspace </a:t>
            </a:r>
            <a:r>
              <a:rPr lang="en-US" dirty="0" smtClean="0">
                <a:latin typeface="Calibri Light" panose="020F0302020204030204" pitchFamily="34" charset="0"/>
              </a:rPr>
              <a:t>etc.) </a:t>
            </a:r>
            <a:r>
              <a:rPr lang="en-US" dirty="0">
                <a:latin typeface="Calibri Light" panose="020F0302020204030204" pitchFamily="34" charset="0"/>
              </a:rPr>
              <a:t>and photo sharing sites (e.g., Flickr, Picasa </a:t>
            </a:r>
            <a:r>
              <a:rPr lang="en-US" dirty="0" smtClean="0">
                <a:latin typeface="Calibri Light" panose="020F0302020204030204" pitchFamily="34" charset="0"/>
              </a:rPr>
              <a:t>etc.) </a:t>
            </a:r>
            <a:r>
              <a:rPr lang="en-US" dirty="0">
                <a:latin typeface="Calibri Light" panose="020F0302020204030204" pitchFamily="34" charset="0"/>
              </a:rPr>
              <a:t>has been increasing rapidly. </a:t>
            </a:r>
            <a:r>
              <a:rPr lang="en-US" dirty="0" smtClean="0">
                <a:latin typeface="Calibri Light" panose="020F0302020204030204" pitchFamily="34" charset="0"/>
              </a:rPr>
              <a:t>With </a:t>
            </a:r>
            <a:r>
              <a:rPr lang="en-US" dirty="0">
                <a:latin typeface="Calibri Light" panose="020F0302020204030204" pitchFamily="34" charset="0"/>
              </a:rPr>
              <a:t>the ever increasing amount of photos uploaded on web </a:t>
            </a:r>
            <a:r>
              <a:rPr lang="en-US" dirty="0" smtClean="0">
                <a:latin typeface="Calibri Light" panose="020F0302020204030204" pitchFamily="34" charset="0"/>
              </a:rPr>
              <a:t>through social networking sites and photo sharing sites, the need for their effective summarization is becoming more and more important. Also, as a matter of fact, most consumers cannot afford the time to annotate and organize their personal digital photos, they would face genuine problem of accessing them effectively and efficiently. Moreover the consumers wish to share a selective summary of their images with their relatives and friends, increasingly using remote social networking sites and photo sharing sites. Thus effective algorithms for image summarization are a need of the hour.</a:t>
            </a:r>
            <a:endParaRPr lang="en-IN" dirty="0">
              <a:latin typeface="Calibri Light" panose="020F0302020204030204" pitchFamily="34" charset="0"/>
            </a:endParaRPr>
          </a:p>
        </p:txBody>
      </p:sp>
      <p:sp>
        <p:nvSpPr>
          <p:cNvPr id="4" name="Title 12"/>
          <p:cNvSpPr>
            <a:spLocks noGrp="1"/>
          </p:cNvSpPr>
          <p:nvPr>
            <p:ph type="title"/>
          </p:nvPr>
        </p:nvSpPr>
        <p:spPr>
          <a:xfrm>
            <a:off x="174812" y="497540"/>
            <a:ext cx="9613749" cy="847165"/>
          </a:xfrm>
        </p:spPr>
        <p:txBody>
          <a:bodyPr>
            <a:noAutofit/>
          </a:bodyPr>
          <a:lstStyle/>
          <a:p>
            <a:r>
              <a:rPr lang="en-US" sz="6600" b="1" dirty="0" smtClean="0">
                <a:ea typeface="Kozuka Gothic Pr6N H" panose="020B0800000000000000" pitchFamily="34" charset="-128"/>
                <a:cs typeface="Vrinda" panose="020B0502040204020203" pitchFamily="34" charset="0"/>
              </a:rPr>
              <a:t>1</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INTRODUCTION</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5" name="Rectangle 4"/>
          <p:cNvSpPr/>
          <p:nvPr/>
        </p:nvSpPr>
        <p:spPr>
          <a:xfrm>
            <a:off x="1206649" y="1686271"/>
            <a:ext cx="2496196" cy="461665"/>
          </a:xfrm>
          <a:prstGeom prst="rect">
            <a:avLst/>
          </a:prstGeom>
        </p:spPr>
        <p:txBody>
          <a:bodyPr wrap="none">
            <a:spAutoFit/>
          </a:bodyPr>
          <a:lstStyle/>
          <a:p>
            <a:pPr marL="342900" indent="-342900">
              <a:buFont typeface="Wingdings" panose="05000000000000000000" pitchFamily="2" charset="2"/>
              <a:buChar char="Ø"/>
            </a:pPr>
            <a:r>
              <a:rPr lang="en-IN" sz="2400" b="1" dirty="0" smtClean="0">
                <a:solidFill>
                  <a:schemeClr val="accent1">
                    <a:lumMod val="60000"/>
                    <a:lumOff val="40000"/>
                  </a:schemeClr>
                </a:solidFill>
              </a:rPr>
              <a:t>The Problem:</a:t>
            </a:r>
            <a:endParaRPr lang="en-IN" sz="2400" dirty="0"/>
          </a:p>
        </p:txBody>
      </p:sp>
    </p:spTree>
    <p:extLst>
      <p:ext uri="{BB962C8B-B14F-4D97-AF65-F5344CB8AC3E}">
        <p14:creationId xmlns:p14="http://schemas.microsoft.com/office/powerpoint/2010/main" val="330388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8137" y="516823"/>
            <a:ext cx="7256345" cy="461665"/>
          </a:xfrm>
          <a:prstGeom prst="rect">
            <a:avLst/>
          </a:prstGeom>
          <a:noFill/>
          <a:ln>
            <a:noFill/>
          </a:ln>
        </p:spPr>
        <p:txBody>
          <a:bodyPr wrap="square" rtlCol="0">
            <a:spAutoFit/>
          </a:bodyPr>
          <a:lstStyle/>
          <a:p>
            <a:pPr algn="ctr"/>
            <a:r>
              <a:rPr lang="en-IN" sz="2400" b="1" dirty="0">
                <a:solidFill>
                  <a:srgbClr val="00B050"/>
                </a:solidFill>
                <a:latin typeface="Arial Rounded MT Bold" panose="020F0704030504030204" pitchFamily="34" charset="0"/>
              </a:rPr>
              <a:t>Clustering Algorithm – Hierarchical Clustering </a:t>
            </a:r>
          </a:p>
        </p:txBody>
      </p:sp>
      <p:sp>
        <p:nvSpPr>
          <p:cNvPr id="9" name="Rectangle 8"/>
          <p:cNvSpPr/>
          <p:nvPr/>
        </p:nvSpPr>
        <p:spPr>
          <a:xfrm>
            <a:off x="948308" y="1318736"/>
            <a:ext cx="10454797" cy="923330"/>
          </a:xfrm>
          <a:prstGeom prst="rect">
            <a:avLst/>
          </a:prstGeom>
        </p:spPr>
        <p:txBody>
          <a:bodyPr wrap="square">
            <a:spAutoFit/>
          </a:bodyPr>
          <a:lstStyle/>
          <a:p>
            <a:r>
              <a:rPr lang="en-IN" dirty="0">
                <a:latin typeface="Calibri Light" panose="020F0302020204030204" pitchFamily="34" charset="0"/>
              </a:rPr>
              <a:t>The algorithm creates a hierarchical structure which splits and merges images with most similarity into one subtree. In general, the merges and splits are determined in a greedy manner. The results of hierarchical clustering are usually presented in a </a:t>
            </a:r>
            <a:r>
              <a:rPr lang="en-IN" dirty="0" err="1" smtClean="0">
                <a:latin typeface="Calibri Light" panose="020F0302020204030204" pitchFamily="34" charset="0"/>
              </a:rPr>
              <a:t>dendogram</a:t>
            </a:r>
            <a:r>
              <a:rPr lang="en-IN" dirty="0">
                <a:latin typeface="Calibri Light" panose="020F0302020204030204" pitchFamily="34" charset="0"/>
              </a:rPr>
              <a:t>.</a:t>
            </a:r>
          </a:p>
        </p:txBody>
      </p:sp>
      <p:pic>
        <p:nvPicPr>
          <p:cNvPr id="10" name="Picture 9"/>
          <p:cNvPicPr/>
          <p:nvPr/>
        </p:nvPicPr>
        <p:blipFill rotWithShape="1">
          <a:blip r:embed="rId2"/>
          <a:srcRect t="14394" r="39925" b="15852"/>
          <a:stretch/>
        </p:blipFill>
        <p:spPr bwMode="auto">
          <a:xfrm>
            <a:off x="542644" y="2488184"/>
            <a:ext cx="4809285" cy="3764698"/>
          </a:xfrm>
          <a:prstGeom prst="rect">
            <a:avLst/>
          </a:prstGeom>
          <a:ln>
            <a:noFill/>
          </a:ln>
          <a:extLst>
            <a:ext uri="{53640926-AAD7-44D8-BBD7-CCE9431645EC}">
              <a14:shadowObscured xmlns:a14="http://schemas.microsoft.com/office/drawing/2010/main"/>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855025" y="496213"/>
            <a:ext cx="1838172" cy="6586786"/>
          </a:xfrm>
          <a:prstGeom prst="rect">
            <a:avLst/>
          </a:prstGeom>
        </p:spPr>
      </p:pic>
    </p:spTree>
    <p:extLst>
      <p:ext uri="{BB962C8B-B14F-4D97-AF65-F5344CB8AC3E}">
        <p14:creationId xmlns:p14="http://schemas.microsoft.com/office/powerpoint/2010/main" val="187650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0945" y="272823"/>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 name="Title 12"/>
          <p:cNvSpPr txBox="1">
            <a:spLocks/>
          </p:cNvSpPr>
          <p:nvPr/>
        </p:nvSpPr>
        <p:spPr>
          <a:xfrm>
            <a:off x="255494" y="48409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6600" b="1" dirty="0" smtClean="0">
                <a:ea typeface="Kozuka Gothic Pr6N H" panose="020B0800000000000000" pitchFamily="34" charset="-128"/>
                <a:cs typeface="Vrinda" panose="020B0502040204020203" pitchFamily="34" charset="0"/>
              </a:rPr>
              <a:t>7</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Results</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14" name="Rectangle 13"/>
          <p:cNvSpPr/>
          <p:nvPr/>
        </p:nvSpPr>
        <p:spPr>
          <a:xfrm>
            <a:off x="3984970" y="5434492"/>
            <a:ext cx="4895850" cy="646331"/>
          </a:xfrm>
          <a:prstGeom prst="rect">
            <a:avLst/>
          </a:prstGeom>
        </p:spPr>
        <p:txBody>
          <a:bodyPr wrap="square">
            <a:spAutoFit/>
          </a:bodyPr>
          <a:lstStyle/>
          <a:p>
            <a:pPr algn="ctr"/>
            <a:r>
              <a:rPr lang="en-IN" dirty="0">
                <a:latin typeface="Calibri Light" panose="020F0302020204030204" pitchFamily="34" charset="0"/>
                <a:ea typeface="Droid Sans Fallback"/>
                <a:cs typeface="FreeSans"/>
              </a:rPr>
              <a:t>The summary created by selecting a representative from every </a:t>
            </a:r>
            <a:r>
              <a:rPr lang="en-IN" dirty="0" smtClean="0">
                <a:latin typeface="Calibri Light" panose="020F0302020204030204" pitchFamily="34" charset="0"/>
                <a:ea typeface="Droid Sans Fallback"/>
                <a:cs typeface="FreeSans"/>
              </a:rPr>
              <a:t>cluster(Similar Photos)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991" y="1055289"/>
            <a:ext cx="6031513" cy="4131173"/>
          </a:xfrm>
          <a:prstGeom prst="rect">
            <a:avLst/>
          </a:prstGeom>
        </p:spPr>
      </p:pic>
    </p:spTree>
    <p:extLst>
      <p:ext uri="{BB962C8B-B14F-4D97-AF65-F5344CB8AC3E}">
        <p14:creationId xmlns:p14="http://schemas.microsoft.com/office/powerpoint/2010/main" val="324724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0945" y="272823"/>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 name="Title 12"/>
          <p:cNvSpPr txBox="1">
            <a:spLocks/>
          </p:cNvSpPr>
          <p:nvPr/>
        </p:nvSpPr>
        <p:spPr>
          <a:xfrm>
            <a:off x="255494" y="48409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6600" b="1" dirty="0" smtClean="0">
                <a:ea typeface="Kozuka Gothic Pr6N H" panose="020B0800000000000000" pitchFamily="34" charset="-128"/>
                <a:cs typeface="Vrinda" panose="020B0502040204020203" pitchFamily="34" charset="0"/>
              </a:rPr>
              <a:t>7</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Results</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pic>
        <p:nvPicPr>
          <p:cNvPr id="12" name="Summary._Anirudh">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23894" y="1145009"/>
            <a:ext cx="4447147" cy="4447147"/>
          </a:xfrm>
          <a:prstGeom prst="roundRect">
            <a:avLst>
              <a:gd name="adj" fmla="val 5439"/>
            </a:avLst>
          </a:prstGeom>
          <a:ln>
            <a:noFill/>
          </a:ln>
          <a:effectLst>
            <a:innerShdw blurRad="114300" dist="50800">
              <a:srgbClr val="000000">
                <a:alpha val="0"/>
              </a:srgbClr>
            </a:innerShdw>
          </a:effectLst>
        </p:spPr>
      </p:pic>
      <p:sp>
        <p:nvSpPr>
          <p:cNvPr id="14" name="Rectangle 13"/>
          <p:cNvSpPr/>
          <p:nvPr/>
        </p:nvSpPr>
        <p:spPr>
          <a:xfrm>
            <a:off x="3599542" y="5766515"/>
            <a:ext cx="4895850" cy="646331"/>
          </a:xfrm>
          <a:prstGeom prst="rect">
            <a:avLst/>
          </a:prstGeom>
        </p:spPr>
        <p:txBody>
          <a:bodyPr wrap="square">
            <a:spAutoFit/>
          </a:bodyPr>
          <a:lstStyle/>
          <a:p>
            <a:pPr algn="ctr"/>
            <a:r>
              <a:rPr lang="en-IN" dirty="0">
                <a:latin typeface="Calibri Light" panose="020F0302020204030204" pitchFamily="34" charset="0"/>
                <a:ea typeface="Droid Sans Fallback"/>
                <a:cs typeface="FreeSans"/>
              </a:rPr>
              <a:t>The summary created by selecting a representative from every </a:t>
            </a:r>
            <a:r>
              <a:rPr lang="en-IN" dirty="0" smtClean="0">
                <a:latin typeface="Calibri Light" panose="020F0302020204030204" pitchFamily="34" charset="0"/>
                <a:ea typeface="Droid Sans Fallback"/>
                <a:cs typeface="FreeSans"/>
              </a:rPr>
              <a:t>cluster(Similar Photos)</a:t>
            </a:r>
            <a:endParaRPr lang="en-IN" dirty="0"/>
          </a:p>
        </p:txBody>
      </p:sp>
    </p:spTree>
    <p:extLst>
      <p:ext uri="{BB962C8B-B14F-4D97-AF65-F5344CB8AC3E}">
        <p14:creationId xmlns:p14="http://schemas.microsoft.com/office/powerpoint/2010/main" val="182458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0945" y="272823"/>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 name="Title 12"/>
          <p:cNvSpPr txBox="1">
            <a:spLocks/>
          </p:cNvSpPr>
          <p:nvPr/>
        </p:nvSpPr>
        <p:spPr>
          <a:xfrm>
            <a:off x="255494" y="48409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6600" b="1" dirty="0" smtClean="0">
                <a:ea typeface="Kozuka Gothic Pr6N H" panose="020B0800000000000000" pitchFamily="34" charset="-128"/>
                <a:cs typeface="Vrinda" panose="020B0502040204020203" pitchFamily="34" charset="0"/>
              </a:rPr>
              <a:t>8</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ACCURACY</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7" name="Rectangle 6"/>
          <p:cNvSpPr/>
          <p:nvPr/>
        </p:nvSpPr>
        <p:spPr>
          <a:xfrm>
            <a:off x="972134" y="1988456"/>
            <a:ext cx="9216572" cy="3046988"/>
          </a:xfrm>
          <a:prstGeom prst="rect">
            <a:avLst/>
          </a:prstGeom>
        </p:spPr>
        <p:txBody>
          <a:bodyPr wrap="square">
            <a:spAutoFit/>
          </a:bodyPr>
          <a:lstStyle/>
          <a:p>
            <a:pPr>
              <a:spcAft>
                <a:spcPts val="0"/>
              </a:spcAft>
              <a:buClr>
                <a:srgbClr val="00B0F0"/>
              </a:buClr>
              <a:buSzPct val="121000"/>
            </a:pPr>
            <a:r>
              <a:rPr lang="en-IN" kern="150" dirty="0">
                <a:latin typeface="Calibri Light" panose="020F0302020204030204" pitchFamily="34" charset="0"/>
                <a:ea typeface="Droid Sans Fallback"/>
                <a:cs typeface="FreeSans"/>
              </a:rPr>
              <a:t>Accuracy of individual steps in our entire algorithm is as follows-</a:t>
            </a:r>
            <a:endParaRPr lang="en-IN" kern="150" dirty="0">
              <a:latin typeface="Liberation Serif"/>
              <a:ea typeface="Droid Sans Fallback"/>
              <a:cs typeface="FreeSans"/>
            </a:endParaRPr>
          </a:p>
          <a:p>
            <a:pPr>
              <a:spcAft>
                <a:spcPts val="0"/>
              </a:spcAft>
              <a:buClr>
                <a:srgbClr val="00B0F0"/>
              </a:buClr>
              <a:buSzPct val="121000"/>
            </a:pPr>
            <a:r>
              <a:rPr lang="en-IN" kern="150" dirty="0">
                <a:latin typeface="Calibri Light" panose="020F0302020204030204" pitchFamily="34" charset="0"/>
                <a:ea typeface="Droid Sans Fallback"/>
                <a:cs typeface="FreeSans"/>
              </a:rPr>
              <a:t> </a:t>
            </a:r>
            <a:endParaRPr lang="en-IN" kern="150" dirty="0">
              <a:latin typeface="Liberation Serif"/>
              <a:ea typeface="Droid Sans Fallback"/>
              <a:cs typeface="FreeSans"/>
            </a:endParaRPr>
          </a:p>
          <a:p>
            <a:pPr marL="342900" lvl="0" indent="-342900">
              <a:spcAft>
                <a:spcPts val="0"/>
              </a:spcAft>
              <a:buClr>
                <a:srgbClr val="00B0F0"/>
              </a:buClr>
              <a:buSzPct val="121000"/>
              <a:buFont typeface="Symbol" panose="05050102010706020507" pitchFamily="18" charset="2"/>
              <a:buChar char=""/>
            </a:pPr>
            <a:r>
              <a:rPr lang="en-IN" kern="150" dirty="0">
                <a:latin typeface="Calibri Light" panose="020F0302020204030204" pitchFamily="34" charset="0"/>
                <a:ea typeface="Droid Sans Fallback"/>
                <a:cs typeface="Mangal" panose="02040503050203030202" pitchFamily="18" charset="0"/>
              </a:rPr>
              <a:t>Day/Night Classification is trained with </a:t>
            </a:r>
            <a:r>
              <a:rPr lang="en-IN" sz="2000" b="1" kern="150" dirty="0" smtClean="0">
                <a:solidFill>
                  <a:srgbClr val="00B050"/>
                </a:solidFill>
                <a:latin typeface="Calibri Light" panose="020F0302020204030204" pitchFamily="34" charset="0"/>
                <a:ea typeface="Droid Sans Fallback"/>
                <a:cs typeface="Mangal" panose="02040503050203030202" pitchFamily="18" charset="0"/>
              </a:rPr>
              <a:t>498</a:t>
            </a:r>
            <a:r>
              <a:rPr lang="en-IN" sz="2000" b="1" kern="150" dirty="0" smtClean="0">
                <a:latin typeface="Calibri Light" panose="020F0302020204030204" pitchFamily="34" charset="0"/>
                <a:ea typeface="Droid Sans Fallback"/>
                <a:cs typeface="Mangal" panose="02040503050203030202" pitchFamily="18" charset="0"/>
              </a:rPr>
              <a:t> </a:t>
            </a:r>
            <a:r>
              <a:rPr lang="en-IN" kern="150" dirty="0" smtClean="0">
                <a:latin typeface="Calibri Light" panose="020F0302020204030204" pitchFamily="34" charset="0"/>
                <a:ea typeface="Droid Sans Fallback"/>
                <a:cs typeface="Mangal" panose="02040503050203030202" pitchFamily="18" charset="0"/>
              </a:rPr>
              <a:t>photos </a:t>
            </a:r>
            <a:r>
              <a:rPr lang="en-IN" kern="150" dirty="0">
                <a:latin typeface="Calibri Light" panose="020F0302020204030204" pitchFamily="34" charset="0"/>
                <a:ea typeface="Droid Sans Fallback"/>
                <a:cs typeface="Mangal" panose="02040503050203030202" pitchFamily="18" charset="0"/>
              </a:rPr>
              <a:t>and when tested on test data of </a:t>
            </a:r>
            <a:r>
              <a:rPr lang="en-IN" b="1" kern="150" dirty="0">
                <a:latin typeface="Calibri Light" panose="020F0302020204030204" pitchFamily="34" charset="0"/>
                <a:ea typeface="Droid Sans Fallback"/>
                <a:cs typeface="Mangal" panose="02040503050203030202" pitchFamily="18" charset="0"/>
              </a:rPr>
              <a:t>100</a:t>
            </a:r>
            <a:r>
              <a:rPr lang="en-IN" kern="150" dirty="0">
                <a:latin typeface="Calibri Light" panose="020F0302020204030204" pitchFamily="34" charset="0"/>
                <a:ea typeface="Droid Sans Fallback"/>
                <a:cs typeface="Mangal" panose="02040503050203030202" pitchFamily="18" charset="0"/>
              </a:rPr>
              <a:t> different images, the accuracy obtained was approximately </a:t>
            </a:r>
            <a:r>
              <a:rPr lang="en-IN" sz="2000" b="1" kern="150" dirty="0">
                <a:solidFill>
                  <a:srgbClr val="00B050"/>
                </a:solidFill>
                <a:latin typeface="Calibri Light" panose="020F0302020204030204" pitchFamily="34" charset="0"/>
                <a:ea typeface="Droid Sans Fallback"/>
                <a:cs typeface="Mangal" panose="02040503050203030202" pitchFamily="18" charset="0"/>
              </a:rPr>
              <a:t>88</a:t>
            </a:r>
            <a:r>
              <a:rPr lang="en-IN" sz="2000" b="1" kern="150" dirty="0" smtClean="0">
                <a:solidFill>
                  <a:srgbClr val="00B050"/>
                </a:solidFill>
                <a:latin typeface="Calibri Light" panose="020F0302020204030204" pitchFamily="34" charset="0"/>
                <a:ea typeface="Droid Sans Fallback"/>
                <a:cs typeface="Mangal" panose="02040503050203030202" pitchFamily="18" charset="0"/>
              </a:rPr>
              <a:t>%</a:t>
            </a:r>
            <a:r>
              <a:rPr lang="en-IN" kern="150" dirty="0" smtClean="0">
                <a:latin typeface="Calibri Light" panose="020F0302020204030204" pitchFamily="34" charset="0"/>
                <a:ea typeface="Droid Sans Fallback"/>
                <a:cs typeface="Mangal" panose="02040503050203030202" pitchFamily="18" charset="0"/>
              </a:rPr>
              <a:t>.</a:t>
            </a:r>
          </a:p>
          <a:p>
            <a:pPr lvl="0">
              <a:spcAft>
                <a:spcPts val="0"/>
              </a:spcAft>
              <a:buClr>
                <a:srgbClr val="00B0F0"/>
              </a:buClr>
              <a:buSzPct val="121000"/>
            </a:pPr>
            <a:endParaRPr lang="en-IN" kern="150" dirty="0">
              <a:latin typeface="Liberation Serif"/>
              <a:ea typeface="Droid Sans Fallback"/>
              <a:cs typeface="Mangal" panose="02040503050203030202" pitchFamily="18" charset="0"/>
            </a:endParaRPr>
          </a:p>
          <a:p>
            <a:pPr marL="342900" lvl="0" indent="-342900">
              <a:spcAft>
                <a:spcPts val="0"/>
              </a:spcAft>
              <a:buClr>
                <a:srgbClr val="00B0F0"/>
              </a:buClr>
              <a:buSzPct val="121000"/>
              <a:buFont typeface="Symbol" panose="05050102010706020507" pitchFamily="18" charset="2"/>
              <a:buChar char=""/>
            </a:pPr>
            <a:r>
              <a:rPr lang="en-IN" kern="150" dirty="0">
                <a:latin typeface="Calibri Light" panose="020F0302020204030204" pitchFamily="34" charset="0"/>
                <a:ea typeface="Droid Sans Fallback"/>
                <a:cs typeface="Mangal" panose="02040503050203030202" pitchFamily="18" charset="0"/>
              </a:rPr>
              <a:t>Face Detection applied on our dataset resulted in an accuracy of </a:t>
            </a:r>
            <a:r>
              <a:rPr lang="en-IN" sz="2000" b="1" kern="150" dirty="0">
                <a:solidFill>
                  <a:srgbClr val="00B050"/>
                </a:solidFill>
                <a:latin typeface="Calibri Light" panose="020F0302020204030204" pitchFamily="34" charset="0"/>
                <a:ea typeface="Droid Sans Fallback"/>
                <a:cs typeface="Mangal" panose="02040503050203030202" pitchFamily="18" charset="0"/>
              </a:rPr>
              <a:t>87%</a:t>
            </a:r>
            <a:r>
              <a:rPr lang="en-IN" kern="150" dirty="0">
                <a:latin typeface="Calibri Light" panose="020F0302020204030204" pitchFamily="34" charset="0"/>
                <a:ea typeface="Droid Sans Fallback"/>
                <a:cs typeface="Mangal" panose="02040503050203030202" pitchFamily="18" charset="0"/>
              </a:rPr>
              <a:t>, which means that around </a:t>
            </a:r>
            <a:r>
              <a:rPr lang="en-IN" sz="2000" b="1" kern="150" dirty="0">
                <a:solidFill>
                  <a:srgbClr val="00B050"/>
                </a:solidFill>
                <a:latin typeface="Calibri Light" panose="020F0302020204030204" pitchFamily="34" charset="0"/>
                <a:ea typeface="Droid Sans Fallback"/>
                <a:cs typeface="Mangal" panose="02040503050203030202" pitchFamily="18" charset="0"/>
              </a:rPr>
              <a:t>87%</a:t>
            </a:r>
            <a:r>
              <a:rPr lang="en-IN" sz="2000" kern="150" dirty="0">
                <a:solidFill>
                  <a:srgbClr val="00B050"/>
                </a:solidFill>
                <a:latin typeface="Calibri Light" panose="020F0302020204030204" pitchFamily="34" charset="0"/>
                <a:ea typeface="Droid Sans Fallback"/>
                <a:cs typeface="Mangal" panose="02040503050203030202" pitchFamily="18" charset="0"/>
              </a:rPr>
              <a:t> </a:t>
            </a:r>
            <a:r>
              <a:rPr lang="en-IN" kern="150" dirty="0">
                <a:latin typeface="Calibri Light" panose="020F0302020204030204" pitchFamily="34" charset="0"/>
                <a:ea typeface="Droid Sans Fallback"/>
                <a:cs typeface="Mangal" panose="02040503050203030202" pitchFamily="18" charset="0"/>
              </a:rPr>
              <a:t>of faces get detected in our algorithm.  </a:t>
            </a:r>
            <a:endParaRPr lang="en-IN" kern="150" dirty="0" smtClean="0">
              <a:latin typeface="Calibri Light" panose="020F0302020204030204" pitchFamily="34" charset="0"/>
              <a:ea typeface="Droid Sans Fallback"/>
              <a:cs typeface="Mangal" panose="02040503050203030202" pitchFamily="18" charset="0"/>
            </a:endParaRPr>
          </a:p>
          <a:p>
            <a:pPr lvl="0">
              <a:spcAft>
                <a:spcPts val="0"/>
              </a:spcAft>
              <a:buClr>
                <a:srgbClr val="00B0F0"/>
              </a:buClr>
              <a:buSzPct val="121000"/>
            </a:pPr>
            <a:endParaRPr lang="en-IN" kern="150" dirty="0">
              <a:latin typeface="Liberation Serif"/>
              <a:ea typeface="Droid Sans Fallback"/>
              <a:cs typeface="Mangal" panose="02040503050203030202" pitchFamily="18" charset="0"/>
            </a:endParaRPr>
          </a:p>
          <a:p>
            <a:pPr marL="342900" lvl="0" indent="-342900">
              <a:spcAft>
                <a:spcPts val="0"/>
              </a:spcAft>
              <a:buClr>
                <a:srgbClr val="00B0F0"/>
              </a:buClr>
              <a:buSzPct val="121000"/>
              <a:buFont typeface="Symbol" panose="05050102010706020507" pitchFamily="18" charset="2"/>
              <a:buChar char=""/>
            </a:pPr>
            <a:r>
              <a:rPr lang="en-IN" kern="150" dirty="0">
                <a:latin typeface="Calibri Light" panose="020F0302020204030204" pitchFamily="34" charset="0"/>
                <a:ea typeface="Droid Sans Fallback"/>
                <a:cs typeface="Mangal" panose="02040503050203030202" pitchFamily="18" charset="0"/>
              </a:rPr>
              <a:t>Face recognition applied using PCA gave an accuracy of </a:t>
            </a:r>
            <a:r>
              <a:rPr lang="en-IN" sz="2000" b="1" kern="150" dirty="0">
                <a:solidFill>
                  <a:srgbClr val="00B050"/>
                </a:solidFill>
                <a:latin typeface="Calibri Light" panose="020F0302020204030204" pitchFamily="34" charset="0"/>
                <a:ea typeface="Droid Sans Fallback"/>
                <a:cs typeface="Mangal" panose="02040503050203030202" pitchFamily="18" charset="0"/>
              </a:rPr>
              <a:t>70%</a:t>
            </a:r>
            <a:r>
              <a:rPr lang="en-IN" kern="150" dirty="0">
                <a:latin typeface="Calibri Light" panose="020F0302020204030204" pitchFamily="34" charset="0"/>
                <a:ea typeface="Droid Sans Fallback"/>
                <a:cs typeface="Mangal" panose="02040503050203030202" pitchFamily="18" charset="0"/>
              </a:rPr>
              <a:t> with frontal face images and approximately </a:t>
            </a:r>
            <a:r>
              <a:rPr lang="en-IN" sz="2000" b="1" kern="150" dirty="0">
                <a:solidFill>
                  <a:srgbClr val="00B050"/>
                </a:solidFill>
                <a:latin typeface="Calibri Light" panose="020F0302020204030204" pitchFamily="34" charset="0"/>
                <a:ea typeface="Droid Sans Fallback"/>
                <a:cs typeface="Mangal" panose="02040503050203030202" pitchFamily="18" charset="0"/>
              </a:rPr>
              <a:t>46%</a:t>
            </a:r>
            <a:r>
              <a:rPr lang="en-IN" kern="150" dirty="0">
                <a:latin typeface="Calibri Light" panose="020F0302020204030204" pitchFamily="34" charset="0"/>
                <a:ea typeface="Droid Sans Fallback"/>
                <a:cs typeface="Mangal" panose="02040503050203030202" pitchFamily="18" charset="0"/>
              </a:rPr>
              <a:t> on side profile images. </a:t>
            </a:r>
            <a:endParaRPr lang="en-IN" kern="150" dirty="0">
              <a:effectLst/>
              <a:latin typeface="Liberation Serif"/>
              <a:ea typeface="Droid Sans Fallback"/>
              <a:cs typeface="Mangal" panose="02040503050203030202" pitchFamily="18" charset="0"/>
            </a:endParaRPr>
          </a:p>
        </p:txBody>
      </p:sp>
    </p:spTree>
    <p:extLst>
      <p:ext uri="{BB962C8B-B14F-4D97-AF65-F5344CB8AC3E}">
        <p14:creationId xmlns:p14="http://schemas.microsoft.com/office/powerpoint/2010/main" val="25909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0945" y="272823"/>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 name="Title 12"/>
          <p:cNvSpPr txBox="1">
            <a:spLocks/>
          </p:cNvSpPr>
          <p:nvPr/>
        </p:nvSpPr>
        <p:spPr>
          <a:xfrm>
            <a:off x="255494" y="48409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6600" b="1" dirty="0" smtClean="0">
                <a:ea typeface="Kozuka Gothic Pr6N H" panose="020B0800000000000000" pitchFamily="34" charset="-128"/>
                <a:cs typeface="Vrinda" panose="020B0502040204020203" pitchFamily="34" charset="0"/>
              </a:rPr>
              <a:t>9</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REFERENCES</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7" name="Rectangle 6"/>
          <p:cNvSpPr/>
          <p:nvPr/>
        </p:nvSpPr>
        <p:spPr>
          <a:xfrm>
            <a:off x="1001014" y="1674843"/>
            <a:ext cx="8868229" cy="3787062"/>
          </a:xfrm>
          <a:prstGeom prst="rect">
            <a:avLst/>
          </a:prstGeom>
        </p:spPr>
        <p:txBody>
          <a:bodyPr wrap="square">
            <a:spAutoFit/>
          </a:bodyPr>
          <a:lstStyle/>
          <a:p>
            <a:pPr>
              <a:lnSpc>
                <a:spcPct val="150000"/>
              </a:lnSpc>
              <a:spcAft>
                <a:spcPts val="0"/>
              </a:spcAft>
            </a:pPr>
            <a:r>
              <a:rPr lang="en-IN" kern="150" dirty="0" smtClean="0">
                <a:latin typeface="Calibri Light" panose="020F0302020204030204" pitchFamily="34" charset="0"/>
                <a:ea typeface="Droid Sans Fallback"/>
                <a:cs typeface="FreeSans"/>
              </a:rPr>
              <a:t>[1] </a:t>
            </a:r>
            <a:r>
              <a:rPr lang="en-IN" kern="150" dirty="0" smtClean="0">
                <a:solidFill>
                  <a:srgbClr val="0000FF"/>
                </a:solidFill>
                <a:latin typeface="Calibri Light" panose="020F0302020204030204" pitchFamily="34" charset="0"/>
                <a:ea typeface="Droid Sans Fallback"/>
                <a:cs typeface="FreeSans"/>
                <a:hlinkClick r:id="rId2"/>
              </a:rPr>
              <a:t>http://opencv.org/documentation.html</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[2] </a:t>
            </a:r>
            <a:r>
              <a:rPr lang="en-IN" kern="150" dirty="0" smtClean="0">
                <a:solidFill>
                  <a:srgbClr val="0000FF"/>
                </a:solidFill>
                <a:latin typeface="Calibri Light" panose="020F0302020204030204" pitchFamily="34" charset="0"/>
                <a:ea typeface="Droid Sans Fallback"/>
                <a:cs typeface="FreeSans"/>
                <a:hlinkClick r:id="rId3"/>
              </a:rPr>
              <a:t>https://docs.python.org/3/</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[3] </a:t>
            </a:r>
            <a:r>
              <a:rPr lang="en-IN" kern="150" dirty="0" smtClean="0">
                <a:solidFill>
                  <a:srgbClr val="0000FF"/>
                </a:solidFill>
                <a:latin typeface="Calibri Light" panose="020F0302020204030204" pitchFamily="34" charset="0"/>
                <a:ea typeface="Droid Sans Fallback"/>
                <a:cs typeface="FreeSans"/>
                <a:hlinkClick r:id="rId4"/>
              </a:rPr>
              <a:t>https://en.wikipedia.org/wiki/Logistic_regression</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[4] </a:t>
            </a:r>
            <a:r>
              <a:rPr lang="en-IN" kern="150" dirty="0" smtClean="0">
                <a:solidFill>
                  <a:srgbClr val="0000FF"/>
                </a:solidFill>
                <a:latin typeface="Calibri Light" panose="020F0302020204030204" pitchFamily="34" charset="0"/>
                <a:ea typeface="Droid Sans Fallback"/>
                <a:cs typeface="FreeSans"/>
                <a:hlinkClick r:id="rId5"/>
              </a:rPr>
              <a:t>http://docs.opencv.org/3.1.0/d7/d8b/tutorial_py_face_detection.html#gsc.tab=0</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[5] </a:t>
            </a:r>
            <a:r>
              <a:rPr lang="en-IN" kern="150" dirty="0" smtClean="0">
                <a:solidFill>
                  <a:srgbClr val="0000FF"/>
                </a:solidFill>
                <a:latin typeface="Calibri Light" panose="020F0302020204030204" pitchFamily="34" charset="0"/>
                <a:ea typeface="Droid Sans Fallback"/>
                <a:cs typeface="FreeSans"/>
                <a:hlinkClick r:id="rId6"/>
              </a:rPr>
              <a:t>http://blog.translucentcomputing.com/2014/03/principal-component-analysis-for.html</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[6] </a:t>
            </a:r>
            <a:r>
              <a:rPr lang="en-IN" kern="150" dirty="0" smtClean="0">
                <a:solidFill>
                  <a:srgbClr val="0000FF"/>
                </a:solidFill>
                <a:latin typeface="Calibri Light" panose="020F0302020204030204" pitchFamily="34" charset="0"/>
                <a:ea typeface="Droid Sans Fallback"/>
                <a:cs typeface="FreeSans"/>
                <a:hlinkClick r:id="rId7"/>
              </a:rPr>
              <a:t>http://delivery.acm.org/10.1145/2070000/2069208/p9sinha.pdf</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[7] </a:t>
            </a:r>
            <a:r>
              <a:rPr lang="en-IN" kern="150" dirty="0" smtClean="0">
                <a:solidFill>
                  <a:srgbClr val="0000FF"/>
                </a:solidFill>
                <a:latin typeface="Calibri Light" panose="020F0302020204030204" pitchFamily="34" charset="0"/>
                <a:ea typeface="Droid Sans Fallback"/>
                <a:cs typeface="FreeSans"/>
                <a:hlinkClick r:id="rId8"/>
              </a:rPr>
              <a:t>http://www.ra.ethz.ch/CDStore/www2011/companion/p127.pdf</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[8] </a:t>
            </a:r>
            <a:r>
              <a:rPr lang="en-IN" kern="150" dirty="0" smtClean="0">
                <a:solidFill>
                  <a:srgbClr val="0000FF"/>
                </a:solidFill>
                <a:latin typeface="Calibri Light" panose="020F0302020204030204" pitchFamily="34" charset="0"/>
                <a:ea typeface="Droid Sans Fallback"/>
                <a:cs typeface="FreeSans"/>
                <a:hlinkClick r:id="rId9"/>
              </a:rPr>
              <a:t>http://www.cs.sfu.ca/CourseCentral/459/han/papers/zhang96.pdf</a:t>
            </a:r>
            <a:endParaRPr lang="en-IN" kern="150" dirty="0" smtClean="0">
              <a:latin typeface="Calibri Light" panose="020F0302020204030204" pitchFamily="34" charset="0"/>
              <a:ea typeface="Droid Sans Fallback"/>
              <a:cs typeface="FreeSans"/>
            </a:endParaRPr>
          </a:p>
          <a:p>
            <a:pPr>
              <a:lnSpc>
                <a:spcPct val="150000"/>
              </a:lnSpc>
              <a:spcAft>
                <a:spcPts val="0"/>
              </a:spcAft>
            </a:pPr>
            <a:r>
              <a:rPr lang="en-IN" kern="150" dirty="0" smtClean="0">
                <a:latin typeface="Calibri Light" panose="020F0302020204030204" pitchFamily="34" charset="0"/>
                <a:ea typeface="Droid Sans Fallback"/>
                <a:cs typeface="FreeSans"/>
              </a:rPr>
              <a:t>[9] </a:t>
            </a:r>
            <a:r>
              <a:rPr lang="en-IN" u="sng" kern="150" dirty="0" smtClean="0">
                <a:solidFill>
                  <a:srgbClr val="E48312"/>
                </a:solidFill>
                <a:latin typeface="Calibri Light" panose="020F0302020204030204" pitchFamily="34" charset="0"/>
                <a:ea typeface="Droid Sans Fallback"/>
                <a:cs typeface="FreeSans"/>
              </a:rPr>
              <a:t>https://en.wikipedia.org/wiki/Hierarchical_clustering</a:t>
            </a:r>
            <a:endParaRPr lang="en-IN" u="sng" kern="150" dirty="0">
              <a:solidFill>
                <a:srgbClr val="E48312"/>
              </a:solidFill>
              <a:effectLst/>
              <a:latin typeface="Calibri Light" panose="020F0302020204030204" pitchFamily="34" charset="0"/>
              <a:ea typeface="Droid Sans Fallback"/>
              <a:cs typeface="FreeSans"/>
            </a:endParaRPr>
          </a:p>
        </p:txBody>
      </p:sp>
    </p:spTree>
    <p:extLst>
      <p:ext uri="{BB962C8B-B14F-4D97-AF65-F5344CB8AC3E}">
        <p14:creationId xmlns:p14="http://schemas.microsoft.com/office/powerpoint/2010/main" val="205540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905767" y="4899546"/>
            <a:ext cx="5165993" cy="1938992"/>
          </a:xfrm>
          <a:prstGeom prst="rect">
            <a:avLst/>
          </a:prstGeom>
          <a:noFill/>
        </p:spPr>
        <p:txBody>
          <a:bodyPr wrap="square" rtlCol="0">
            <a:spAutoFit/>
          </a:bodyPr>
          <a:lstStyle/>
          <a:p>
            <a:pPr algn="r"/>
            <a:r>
              <a:rPr lang="en-IN" sz="2000" spc="20" dirty="0" err="1">
                <a:latin typeface="Calibri Light" panose="020F0302020204030204" pitchFamily="34" charset="0"/>
              </a:rPr>
              <a:t>Vaibhav</a:t>
            </a:r>
            <a:r>
              <a:rPr lang="en-IN" sz="2000" spc="20" dirty="0">
                <a:latin typeface="Calibri Light" panose="020F0302020204030204" pitchFamily="34" charset="0"/>
              </a:rPr>
              <a:t> </a:t>
            </a:r>
            <a:r>
              <a:rPr lang="en-IN" sz="2000" spc="20" dirty="0" smtClean="0">
                <a:latin typeface="Calibri Light" panose="020F0302020204030204" pitchFamily="34" charset="0"/>
              </a:rPr>
              <a:t>Srivastava </a:t>
            </a:r>
            <a:r>
              <a:rPr lang="en-IN" sz="2000" spc="20" dirty="0">
                <a:latin typeface="Calibri Light" panose="020F0302020204030204" pitchFamily="34" charset="0"/>
              </a:rPr>
              <a:t>(IIT2013027)</a:t>
            </a:r>
          </a:p>
          <a:p>
            <a:pPr algn="r"/>
            <a:r>
              <a:rPr lang="en-IN" sz="2000" spc="20" dirty="0" err="1">
                <a:latin typeface="Calibri Light" panose="020F0302020204030204" pitchFamily="34" charset="0"/>
              </a:rPr>
              <a:t>Praneel</a:t>
            </a:r>
            <a:r>
              <a:rPr lang="en-IN" sz="2000" spc="20" dirty="0">
                <a:latin typeface="Calibri Light" panose="020F0302020204030204" pitchFamily="34" charset="0"/>
              </a:rPr>
              <a:t> </a:t>
            </a:r>
            <a:r>
              <a:rPr lang="en-IN" sz="2000" spc="20" dirty="0" err="1">
                <a:latin typeface="Calibri Light" panose="020F0302020204030204" pitchFamily="34" charset="0"/>
              </a:rPr>
              <a:t>Rathore</a:t>
            </a:r>
            <a:r>
              <a:rPr lang="en-IN" sz="2000" spc="20" dirty="0">
                <a:latin typeface="Calibri Light" panose="020F0302020204030204" pitchFamily="34" charset="0"/>
              </a:rPr>
              <a:t> (IIT2013034)</a:t>
            </a:r>
          </a:p>
          <a:p>
            <a:pPr algn="r"/>
            <a:r>
              <a:rPr lang="en-IN" sz="2000" spc="20" dirty="0">
                <a:latin typeface="Calibri Light" panose="020F0302020204030204" pitchFamily="34" charset="0"/>
              </a:rPr>
              <a:t>	</a:t>
            </a:r>
            <a:r>
              <a:rPr lang="en-IN" sz="2000" spc="20" dirty="0" err="1" smtClean="0">
                <a:latin typeface="Calibri Light" panose="020F0302020204030204" pitchFamily="34" charset="0"/>
              </a:rPr>
              <a:t>Himanshu</a:t>
            </a:r>
            <a:r>
              <a:rPr lang="en-IN" sz="2000" spc="20" dirty="0" smtClean="0">
                <a:latin typeface="Calibri Light" panose="020F0302020204030204" pitchFamily="34" charset="0"/>
              </a:rPr>
              <a:t> </a:t>
            </a:r>
            <a:r>
              <a:rPr lang="en-IN" sz="2000" spc="20" dirty="0" err="1">
                <a:latin typeface="Calibri Light" panose="020F0302020204030204" pitchFamily="34" charset="0"/>
              </a:rPr>
              <a:t>Tuteja</a:t>
            </a:r>
            <a:r>
              <a:rPr lang="en-IN" sz="2000" spc="20" dirty="0">
                <a:latin typeface="Calibri Light" panose="020F0302020204030204" pitchFamily="34" charset="0"/>
              </a:rPr>
              <a:t> (IIT2013038)</a:t>
            </a:r>
          </a:p>
          <a:p>
            <a:pPr algn="r"/>
            <a:r>
              <a:rPr lang="en-IN" sz="2000" spc="20" dirty="0">
                <a:latin typeface="Calibri Light" panose="020F0302020204030204" pitchFamily="34" charset="0"/>
              </a:rPr>
              <a:t>	Aayush Garg (IIT2013061)</a:t>
            </a:r>
          </a:p>
          <a:p>
            <a:pPr algn="r"/>
            <a:r>
              <a:rPr lang="en-IN" sz="2000" spc="20" dirty="0">
                <a:latin typeface="Calibri Light" panose="020F0302020204030204" pitchFamily="34" charset="0"/>
              </a:rPr>
              <a:t>	Anirudh Gupta (IIT2013117)</a:t>
            </a:r>
          </a:p>
          <a:p>
            <a:pPr algn="r"/>
            <a:endParaRPr lang="en-IN" sz="2000" spc="20" dirty="0">
              <a:latin typeface="Calibri Light" panose="020F0302020204030204" pitchFamily="34" charset="0"/>
            </a:endParaRPr>
          </a:p>
        </p:txBody>
      </p:sp>
      <p:sp>
        <p:nvSpPr>
          <p:cNvPr id="7" name="TextBox 6"/>
          <p:cNvSpPr txBox="1"/>
          <p:nvPr/>
        </p:nvSpPr>
        <p:spPr>
          <a:xfrm>
            <a:off x="3511891" y="2443349"/>
            <a:ext cx="5854889" cy="923330"/>
          </a:xfrm>
          <a:prstGeom prst="rect">
            <a:avLst/>
          </a:prstGeom>
          <a:noFill/>
        </p:spPr>
        <p:txBody>
          <a:bodyPr wrap="square" rtlCol="0">
            <a:spAutoFit/>
          </a:bodyPr>
          <a:lstStyle/>
          <a:p>
            <a:r>
              <a:rPr lang="en-IN" sz="5400" b="1" dirty="0" smtClean="0">
                <a:latin typeface="Segoe WP Black" panose="020B0A02040504020203" pitchFamily="34" charset="0"/>
                <a:ea typeface="PWChalk" panose="02000603000000000000" pitchFamily="2" charset="0"/>
              </a:rPr>
              <a:t>THANK YOU!</a:t>
            </a:r>
            <a:endParaRPr lang="en-IN" sz="5400" b="1" dirty="0">
              <a:latin typeface="Segoe WP Black" panose="020B0A02040504020203" pitchFamily="34" charset="0"/>
              <a:ea typeface="PWChalk" panose="02000603000000000000" pitchFamily="2" charset="0"/>
            </a:endParaRPr>
          </a:p>
        </p:txBody>
      </p:sp>
    </p:spTree>
    <p:extLst>
      <p:ext uri="{BB962C8B-B14F-4D97-AF65-F5344CB8AC3E}">
        <p14:creationId xmlns:p14="http://schemas.microsoft.com/office/powerpoint/2010/main" val="394719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15482" y="1454610"/>
            <a:ext cx="9564893" cy="4660212"/>
          </a:xfrm>
        </p:spPr>
        <p:txBody>
          <a:bodyPr>
            <a:normAutofit/>
          </a:bodyPr>
          <a:lstStyle/>
          <a:p>
            <a:pPr marL="45720" indent="0">
              <a:buNone/>
            </a:pPr>
            <a:r>
              <a:rPr lang="en-US" dirty="0" smtClean="0">
                <a:latin typeface="Calibri Light" panose="020F0302020204030204" pitchFamily="34" charset="0"/>
              </a:rPr>
              <a:t>	We </a:t>
            </a:r>
            <a:r>
              <a:rPr lang="en-US" dirty="0">
                <a:latin typeface="Calibri Light" panose="020F0302020204030204" pitchFamily="34" charset="0"/>
              </a:rPr>
              <a:t>propose several solutions in this paper for the problem in hand. Firstly, we propose a system which uses heterogeneous information sources associated with digital photos and generates a summary. The algorithm adapts itself based on the type of event it is summarizing (Yearbook, Week or Single Day Event). We propose the summarization problem as a retrieval problem based on different types of queries in this algorithm. Secondly, we compare this greedy algorithm with an algorithm that is based on machine learning. Automatic summarization of digital photos is indeed part of machine learning. The main idea of summarization is to find a representative subset of the data, which contains the information of the entire set. </a:t>
            </a:r>
            <a:endParaRPr lang="en-IN" dirty="0">
              <a:latin typeface="Calibri Light" panose="020F0302020204030204" pitchFamily="34" charset="0"/>
            </a:endParaRPr>
          </a:p>
        </p:txBody>
      </p:sp>
      <p:sp>
        <p:nvSpPr>
          <p:cNvPr id="5" name="Rectangle 4"/>
          <p:cNvSpPr/>
          <p:nvPr/>
        </p:nvSpPr>
        <p:spPr>
          <a:xfrm>
            <a:off x="1206649" y="879451"/>
            <a:ext cx="1946367" cy="461665"/>
          </a:xfrm>
          <a:prstGeom prst="rect">
            <a:avLst/>
          </a:prstGeom>
        </p:spPr>
        <p:txBody>
          <a:bodyPr wrap="none">
            <a:spAutoFit/>
          </a:bodyPr>
          <a:lstStyle/>
          <a:p>
            <a:pPr marL="342900" indent="-342900">
              <a:buFont typeface="Wingdings" panose="05000000000000000000" pitchFamily="2" charset="2"/>
              <a:buChar char="Ø"/>
            </a:pPr>
            <a:r>
              <a:rPr lang="en-IN" sz="2400" b="1" dirty="0" smtClean="0">
                <a:solidFill>
                  <a:schemeClr val="accent1">
                    <a:lumMod val="60000"/>
                    <a:lumOff val="40000"/>
                  </a:schemeClr>
                </a:solidFill>
              </a:rPr>
              <a:t>Solution :</a:t>
            </a:r>
            <a:endParaRPr lang="en-IN" sz="2400" dirty="0"/>
          </a:p>
        </p:txBody>
      </p:sp>
      <p:graphicFrame>
        <p:nvGraphicFramePr>
          <p:cNvPr id="6" name="Object 5"/>
          <p:cNvGraphicFramePr>
            <a:graphicFrameLocks noChangeAspect="1"/>
          </p:cNvGraphicFramePr>
          <p:nvPr>
            <p:extLst>
              <p:ext uri="{D42A27DB-BD31-4B8C-83A1-F6EECF244321}">
                <p14:modId xmlns:p14="http://schemas.microsoft.com/office/powerpoint/2010/main" val="1349348304"/>
              </p:ext>
            </p:extLst>
          </p:nvPr>
        </p:nvGraphicFramePr>
        <p:xfrm>
          <a:off x="787963" y="5095920"/>
          <a:ext cx="579437" cy="392113"/>
        </p:xfrm>
        <a:graphic>
          <a:graphicData uri="http://schemas.openxmlformats.org/presentationml/2006/ole">
            <mc:AlternateContent xmlns:mc="http://schemas.openxmlformats.org/markup-compatibility/2006">
              <mc:Choice xmlns:v="urn:schemas-microsoft-com:vml" Requires="v">
                <p:oleObj spid="_x0000_s1578" name="Bitmap Image" r:id="rId3" imgW="438120" imgH="295200" progId="Paint.Picture">
                  <p:embed/>
                </p:oleObj>
              </mc:Choice>
              <mc:Fallback>
                <p:oleObj name="Bitmap Image" r:id="rId3" imgW="438120" imgH="295200" progId="Paint.Picture">
                  <p:embed/>
                  <p:pic>
                    <p:nvPicPr>
                      <p:cNvPr id="0" name=""/>
                      <p:cNvPicPr>
                        <a:picLocks noChangeAspect="1" noChangeArrowheads="1"/>
                      </p:cNvPicPr>
                      <p:nvPr/>
                    </p:nvPicPr>
                    <p:blipFill>
                      <a:blip r:embed="rId4"/>
                      <a:srcRect/>
                      <a:stretch>
                        <a:fillRect/>
                      </a:stretch>
                    </p:blipFill>
                    <p:spPr bwMode="auto">
                      <a:xfrm>
                        <a:off x="787963" y="5095920"/>
                        <a:ext cx="579437" cy="392113"/>
                      </a:xfrm>
                      <a:prstGeom prst="rect">
                        <a:avLst/>
                      </a:prstGeom>
                      <a:no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20591123"/>
              </p:ext>
            </p:extLst>
          </p:nvPr>
        </p:nvGraphicFramePr>
        <p:xfrm>
          <a:off x="1417384" y="5607589"/>
          <a:ext cx="604491" cy="402994"/>
        </p:xfrm>
        <a:graphic>
          <a:graphicData uri="http://schemas.openxmlformats.org/presentationml/2006/ole">
            <mc:AlternateContent xmlns:mc="http://schemas.openxmlformats.org/markup-compatibility/2006">
              <mc:Choice xmlns:v="urn:schemas-microsoft-com:vml" Requires="v">
                <p:oleObj spid="_x0000_s1579" name="Bitmap Image" r:id="rId5" imgW="457143" imgH="304923" progId="Paint.Picture">
                  <p:embed/>
                </p:oleObj>
              </mc:Choice>
              <mc:Fallback>
                <p:oleObj name="Bitmap Image" r:id="rId5" imgW="457143" imgH="30492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384" y="5607589"/>
                        <a:ext cx="604491" cy="402994"/>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98329232"/>
              </p:ext>
            </p:extLst>
          </p:nvPr>
        </p:nvGraphicFramePr>
        <p:xfrm>
          <a:off x="1624920" y="4884621"/>
          <a:ext cx="591898" cy="390401"/>
        </p:xfrm>
        <a:graphic>
          <a:graphicData uri="http://schemas.openxmlformats.org/presentationml/2006/ole">
            <mc:AlternateContent xmlns:mc="http://schemas.openxmlformats.org/markup-compatibility/2006">
              <mc:Choice xmlns:v="urn:schemas-microsoft-com:vml" Requires="v">
                <p:oleObj spid="_x0000_s1580" name="Bitmap Image" r:id="rId7" imgW="447856" imgH="295238" progId="Paint.Picture">
                  <p:embed/>
                </p:oleObj>
              </mc:Choice>
              <mc:Fallback>
                <p:oleObj name="Bitmap Image" r:id="rId7" imgW="447856" imgH="295238" progId="Paint.Picture">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4920" y="4884621"/>
                        <a:ext cx="591898" cy="390401"/>
                      </a:xfrm>
                      <a:prstGeom prst="rect">
                        <a:avLst/>
                      </a:prstGeom>
                      <a:noFill/>
                      <a:ln>
                        <a:noFill/>
                      </a:ln>
                      <a:effec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79703192"/>
              </p:ext>
            </p:extLst>
          </p:nvPr>
        </p:nvGraphicFramePr>
        <p:xfrm>
          <a:off x="2179832" y="5399795"/>
          <a:ext cx="604491" cy="415588"/>
        </p:xfrm>
        <a:graphic>
          <a:graphicData uri="http://schemas.openxmlformats.org/presentationml/2006/ole">
            <mc:AlternateContent xmlns:mc="http://schemas.openxmlformats.org/markup-compatibility/2006">
              <mc:Choice xmlns:v="urn:schemas-microsoft-com:vml" Requires="v">
                <p:oleObj spid="_x0000_s1581" name="Bitmap Image" r:id="rId9" imgW="457143" imgH="314286" progId="Paint.Picture">
                  <p:embed/>
                </p:oleObj>
              </mc:Choice>
              <mc:Fallback>
                <p:oleObj name="Bitmap Image" r:id="rId9" imgW="457143" imgH="314286" progId="Paint.Picture">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9832" y="5399795"/>
                        <a:ext cx="604491" cy="415588"/>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24757891"/>
              </p:ext>
            </p:extLst>
          </p:nvPr>
        </p:nvGraphicFramePr>
        <p:xfrm>
          <a:off x="4064004" y="4608707"/>
          <a:ext cx="629679" cy="415588"/>
        </p:xfrm>
        <a:graphic>
          <a:graphicData uri="http://schemas.openxmlformats.org/presentationml/2006/ole">
            <mc:AlternateContent xmlns:mc="http://schemas.openxmlformats.org/markup-compatibility/2006">
              <mc:Choice xmlns:v="urn:schemas-microsoft-com:vml" Requires="v">
                <p:oleObj spid="_x0000_s1582" name="Bitmap Image" r:id="rId11" imgW="476316" imgH="314286" progId="Paint.Picture">
                  <p:embed/>
                </p:oleObj>
              </mc:Choice>
              <mc:Fallback>
                <p:oleObj name="Bitmap Image" r:id="rId11" imgW="476316" imgH="314286" progId="Paint.Picture">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4004" y="4608707"/>
                        <a:ext cx="629679" cy="415588"/>
                      </a:xfrm>
                      <a:prstGeom prst="rect">
                        <a:avLst/>
                      </a:prstGeom>
                      <a:noFill/>
                      <a:ln>
                        <a:noFill/>
                      </a:ln>
                      <a:effec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57526510"/>
              </p:ext>
            </p:extLst>
          </p:nvPr>
        </p:nvGraphicFramePr>
        <p:xfrm>
          <a:off x="4797545" y="5143161"/>
          <a:ext cx="629679" cy="415588"/>
        </p:xfrm>
        <a:graphic>
          <a:graphicData uri="http://schemas.openxmlformats.org/presentationml/2006/ole">
            <mc:AlternateContent xmlns:mc="http://schemas.openxmlformats.org/markup-compatibility/2006">
              <mc:Choice xmlns:v="urn:schemas-microsoft-com:vml" Requires="v">
                <p:oleObj spid="_x0000_s1583" name="Bitmap Image" r:id="rId13" imgW="476316" imgH="314286" progId="Paint.Picture">
                  <p:embed/>
                </p:oleObj>
              </mc:Choice>
              <mc:Fallback>
                <p:oleObj name="Bitmap Image" r:id="rId13" imgW="476316" imgH="314286" progId="Paint.Picture">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97545" y="5143161"/>
                        <a:ext cx="629679" cy="415588"/>
                      </a:xfrm>
                      <a:prstGeom prst="rect">
                        <a:avLst/>
                      </a:prstGeom>
                      <a:noFill/>
                      <a:ln>
                        <a:noFill/>
                      </a:ln>
                      <a:effec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09028820"/>
              </p:ext>
            </p:extLst>
          </p:nvPr>
        </p:nvGraphicFramePr>
        <p:xfrm>
          <a:off x="4973103" y="4338048"/>
          <a:ext cx="340026" cy="491149"/>
        </p:xfrm>
        <a:graphic>
          <a:graphicData uri="http://schemas.openxmlformats.org/presentationml/2006/ole">
            <mc:AlternateContent xmlns:mc="http://schemas.openxmlformats.org/markup-compatibility/2006">
              <mc:Choice xmlns:v="urn:schemas-microsoft-com:vml" Requires="v">
                <p:oleObj spid="_x0000_s1584" name="Bitmap Image" r:id="rId15" imgW="257007" imgH="371527" progId="Paint.Picture">
                  <p:embed/>
                </p:oleObj>
              </mc:Choice>
              <mc:Fallback>
                <p:oleObj name="Bitmap Image" r:id="rId15" imgW="257007" imgH="371527" progId="Paint.Picture">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73103" y="4338048"/>
                        <a:ext cx="340026" cy="491149"/>
                      </a:xfrm>
                      <a:prstGeom prst="rect">
                        <a:avLst/>
                      </a:prstGeom>
                      <a:noFill/>
                      <a:ln>
                        <a:noFill/>
                      </a:ln>
                      <a:effec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607761103"/>
              </p:ext>
            </p:extLst>
          </p:nvPr>
        </p:nvGraphicFramePr>
        <p:xfrm>
          <a:off x="5644570" y="4557726"/>
          <a:ext cx="352620" cy="503743"/>
        </p:xfrm>
        <a:graphic>
          <a:graphicData uri="http://schemas.openxmlformats.org/presentationml/2006/ole">
            <mc:AlternateContent xmlns:mc="http://schemas.openxmlformats.org/markup-compatibility/2006">
              <mc:Choice xmlns:v="urn:schemas-microsoft-com:vml" Requires="v">
                <p:oleObj spid="_x0000_s1585" name="Bitmap Image" r:id="rId17" imgW="266737" imgH="380852" progId="Paint.Picture">
                  <p:embed/>
                </p:oleObj>
              </mc:Choice>
              <mc:Fallback>
                <p:oleObj name="Bitmap Image" r:id="rId17" imgW="266737" imgH="380852" progId="Paint.Picture">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4570" y="4557726"/>
                        <a:ext cx="352620" cy="503743"/>
                      </a:xfrm>
                      <a:prstGeom prst="rect">
                        <a:avLst/>
                      </a:prstGeom>
                      <a:noFill/>
                      <a:ln>
                        <a:noFill/>
                      </a:ln>
                      <a:effectLst/>
                    </p:spPr>
                  </p:pic>
                </p:oleObj>
              </mc:Fallback>
            </mc:AlternateContent>
          </a:graphicData>
        </a:graphic>
      </p:graphicFrame>
      <p:sp>
        <p:nvSpPr>
          <p:cNvPr id="18" name="Oval 18"/>
          <p:cNvSpPr>
            <a:spLocks noChangeArrowheads="1"/>
          </p:cNvSpPr>
          <p:nvPr/>
        </p:nvSpPr>
        <p:spPr bwMode="auto">
          <a:xfrm>
            <a:off x="521071" y="4633005"/>
            <a:ext cx="2839850" cy="1556784"/>
          </a:xfrm>
          <a:prstGeom prst="ellipse">
            <a:avLst/>
          </a:prstGeom>
          <a:noFill/>
          <a:ln w="38100">
            <a:solidFill>
              <a:srgbClr val="FF3399"/>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 name="Oval 19"/>
          <p:cNvSpPr>
            <a:spLocks noChangeArrowheads="1"/>
          </p:cNvSpPr>
          <p:nvPr/>
        </p:nvSpPr>
        <p:spPr bwMode="auto">
          <a:xfrm>
            <a:off x="3637901" y="4144455"/>
            <a:ext cx="2839850" cy="1556784"/>
          </a:xfrm>
          <a:prstGeom prst="ellipse">
            <a:avLst/>
          </a:prstGeom>
          <a:noFill/>
          <a:ln w="38100">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1" name="Group 20"/>
          <p:cNvGrpSpPr/>
          <p:nvPr/>
        </p:nvGrpSpPr>
        <p:grpSpPr>
          <a:xfrm>
            <a:off x="6477751" y="5024295"/>
            <a:ext cx="2839850" cy="1556784"/>
            <a:chOff x="6863848" y="5005941"/>
            <a:chExt cx="2839850" cy="1556784"/>
          </a:xfrm>
        </p:grpSpPr>
        <p:graphicFrame>
          <p:nvGraphicFramePr>
            <p:cNvPr id="14" name="Object 13"/>
            <p:cNvGraphicFramePr>
              <a:graphicFrameLocks noChangeAspect="1"/>
            </p:cNvGraphicFramePr>
            <p:nvPr>
              <p:extLst>
                <p:ext uri="{D42A27DB-BD31-4B8C-83A1-F6EECF244321}">
                  <p14:modId xmlns:p14="http://schemas.microsoft.com/office/powerpoint/2010/main" val="431318577"/>
                </p:ext>
              </p:extLst>
            </p:nvPr>
          </p:nvGraphicFramePr>
          <p:xfrm>
            <a:off x="7492808" y="5277241"/>
            <a:ext cx="591898" cy="390401"/>
          </p:xfrm>
          <a:graphic>
            <a:graphicData uri="http://schemas.openxmlformats.org/presentationml/2006/ole">
              <mc:AlternateContent xmlns:mc="http://schemas.openxmlformats.org/markup-compatibility/2006">
                <mc:Choice xmlns:v="urn:schemas-microsoft-com:vml" Requires="v">
                  <p:oleObj spid="_x0000_s1586" name="Bitmap Image" r:id="rId19" imgW="447856" imgH="295238" progId="Paint.Picture">
                    <p:embed/>
                  </p:oleObj>
                </mc:Choice>
                <mc:Fallback>
                  <p:oleObj name="Bitmap Image" r:id="rId19" imgW="447856" imgH="295238" progId="Paint.Picture">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92808" y="5277241"/>
                          <a:ext cx="591898" cy="390401"/>
                        </a:xfrm>
                        <a:prstGeom prst="rect">
                          <a:avLst/>
                        </a:prstGeom>
                        <a:noFill/>
                        <a:ln>
                          <a:noFill/>
                        </a:ln>
                        <a:effec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040595124"/>
                </p:ext>
              </p:extLst>
            </p:nvPr>
          </p:nvGraphicFramePr>
          <p:xfrm>
            <a:off x="7370689" y="5804654"/>
            <a:ext cx="340026" cy="465962"/>
          </p:xfrm>
          <a:graphic>
            <a:graphicData uri="http://schemas.openxmlformats.org/presentationml/2006/ole">
              <mc:AlternateContent xmlns:mc="http://schemas.openxmlformats.org/markup-compatibility/2006">
                <mc:Choice xmlns:v="urn:schemas-microsoft-com:vml" Requires="v">
                  <p:oleObj spid="_x0000_s1587" name="Bitmap Image" r:id="rId21" imgW="257007" imgH="352474" progId="Paint.Picture">
                    <p:embed/>
                  </p:oleObj>
                </mc:Choice>
                <mc:Fallback>
                  <p:oleObj name="Bitmap Image" r:id="rId21" imgW="257007" imgH="352474" progId="Paint.Picture">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70689" y="5804654"/>
                          <a:ext cx="340026" cy="465962"/>
                        </a:xfrm>
                        <a:prstGeom prst="rect">
                          <a:avLst/>
                        </a:prstGeom>
                        <a:noFill/>
                        <a:ln>
                          <a:noFill/>
                        </a:ln>
                        <a:effec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49418292"/>
                </p:ext>
              </p:extLst>
            </p:nvPr>
          </p:nvGraphicFramePr>
          <p:xfrm>
            <a:off x="7987824" y="5829841"/>
            <a:ext cx="591898" cy="415588"/>
          </p:xfrm>
          <a:graphic>
            <a:graphicData uri="http://schemas.openxmlformats.org/presentationml/2006/ole">
              <mc:AlternateContent xmlns:mc="http://schemas.openxmlformats.org/markup-compatibility/2006">
                <mc:Choice xmlns:v="urn:schemas-microsoft-com:vml" Requires="v">
                  <p:oleObj spid="_x0000_s1588" name="Bitmap Image" r:id="rId23" imgW="447856" imgH="314286" progId="Paint.Picture">
                    <p:embed/>
                  </p:oleObj>
                </mc:Choice>
                <mc:Fallback>
                  <p:oleObj name="Bitmap Image" r:id="rId23" imgW="447856" imgH="314286" progId="Paint.Picture">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87824" y="5829841"/>
                          <a:ext cx="591898" cy="415588"/>
                        </a:xfrm>
                        <a:prstGeom prst="rect">
                          <a:avLst/>
                        </a:prstGeom>
                        <a:noFill/>
                        <a:ln>
                          <a:noFill/>
                        </a:ln>
                        <a:effec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44539084"/>
                </p:ext>
              </p:extLst>
            </p:nvPr>
          </p:nvGraphicFramePr>
          <p:xfrm>
            <a:off x="8801684" y="5446716"/>
            <a:ext cx="340026" cy="465962"/>
          </p:xfrm>
          <a:graphic>
            <a:graphicData uri="http://schemas.openxmlformats.org/presentationml/2006/ole">
              <mc:AlternateContent xmlns:mc="http://schemas.openxmlformats.org/markup-compatibility/2006">
                <mc:Choice xmlns:v="urn:schemas-microsoft-com:vml" Requires="v">
                  <p:oleObj spid="_x0000_s1589" name="Bitmap Image" r:id="rId25" imgW="257007" imgH="352474" progId="Paint.Picture">
                    <p:embed/>
                  </p:oleObj>
                </mc:Choice>
                <mc:Fallback>
                  <p:oleObj name="Bitmap Image" r:id="rId25" imgW="257007" imgH="352474" progId="Paint.Picture">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801684" y="5446716"/>
                          <a:ext cx="340026" cy="465962"/>
                        </a:xfrm>
                        <a:prstGeom prst="rect">
                          <a:avLst/>
                        </a:prstGeom>
                        <a:noFill/>
                        <a:ln>
                          <a:noFill/>
                        </a:ln>
                        <a:effectLst/>
                      </p:spPr>
                    </p:pic>
                  </p:oleObj>
                </mc:Fallback>
              </mc:AlternateContent>
            </a:graphicData>
          </a:graphic>
        </p:graphicFrame>
        <p:sp>
          <p:nvSpPr>
            <p:cNvPr id="20" name="Oval 20"/>
            <p:cNvSpPr>
              <a:spLocks noChangeArrowheads="1"/>
            </p:cNvSpPr>
            <p:nvPr/>
          </p:nvSpPr>
          <p:spPr bwMode="auto">
            <a:xfrm>
              <a:off x="6863848" y="5005941"/>
              <a:ext cx="2839850" cy="1556784"/>
            </a:xfrm>
            <a:prstGeom prst="ellipse">
              <a:avLst/>
            </a:prstGeom>
            <a:noFill/>
            <a:ln w="38100">
              <a:solidFill>
                <a:schemeClr val="accent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8" name="Oval 19"/>
          <p:cNvSpPr>
            <a:spLocks noChangeArrowheads="1"/>
          </p:cNvSpPr>
          <p:nvPr/>
        </p:nvSpPr>
        <p:spPr bwMode="auto">
          <a:xfrm>
            <a:off x="9050021" y="4001965"/>
            <a:ext cx="2839850" cy="1556784"/>
          </a:xfrm>
          <a:prstGeom prst="ellipse">
            <a:avLst/>
          </a:prstGeom>
          <a:noFill/>
          <a:ln w="38100">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pic>
        <p:nvPicPr>
          <p:cNvPr id="29" name="Picture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361084" y="4171306"/>
            <a:ext cx="732827" cy="488551"/>
          </a:xfrm>
          <a:prstGeom prst="rect">
            <a:avLst/>
          </a:prstGeom>
          <a:ln w="28575">
            <a:solidFill>
              <a:schemeClr val="tx1"/>
            </a:solidFill>
          </a:ln>
        </p:spPr>
      </p:pic>
      <p:pic>
        <p:nvPicPr>
          <p:cNvPr id="30" name="Picture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362861" y="4524488"/>
            <a:ext cx="708986" cy="472657"/>
          </a:xfrm>
          <a:prstGeom prst="rect">
            <a:avLst/>
          </a:prstGeom>
          <a:ln w="28575">
            <a:solidFill>
              <a:schemeClr val="tx1"/>
            </a:solidFill>
          </a:ln>
        </p:spPr>
      </p:pic>
      <p:pic>
        <p:nvPicPr>
          <p:cNvPr id="31" name="Picture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70879" y="4829197"/>
            <a:ext cx="823032" cy="548688"/>
          </a:xfrm>
          <a:prstGeom prst="rect">
            <a:avLst/>
          </a:prstGeom>
          <a:ln w="28575">
            <a:solidFill>
              <a:schemeClr val="tx1"/>
            </a:solidFill>
          </a:ln>
        </p:spPr>
      </p:pic>
    </p:spTree>
    <p:extLst>
      <p:ext uri="{BB962C8B-B14F-4D97-AF65-F5344CB8AC3E}">
        <p14:creationId xmlns:p14="http://schemas.microsoft.com/office/powerpoint/2010/main" val="10733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 indent="0">
              <a:lnSpc>
                <a:spcPct val="100000"/>
              </a:lnSpc>
              <a:buNone/>
            </a:pPr>
            <a:r>
              <a:rPr lang="en-US" dirty="0">
                <a:latin typeface="Calibri Light" panose="020F0302020204030204" pitchFamily="34" charset="0"/>
              </a:rPr>
              <a:t>By doing this project, the followings are meant to achieve</a:t>
            </a:r>
            <a:r>
              <a:rPr lang="en-US" dirty="0" smtClean="0">
                <a:latin typeface="Calibri Light" panose="020F0302020204030204" pitchFamily="34" charset="0"/>
              </a:rPr>
              <a:t>:</a:t>
            </a:r>
          </a:p>
          <a:p>
            <a:pPr>
              <a:lnSpc>
                <a:spcPct val="100000"/>
              </a:lnSpc>
              <a:buClr>
                <a:schemeClr val="accent1"/>
              </a:buClr>
              <a:buSzPct val="105000"/>
              <a:buFont typeface="Wingdings" panose="05000000000000000000" pitchFamily="2" charset="2"/>
              <a:buChar char="Ø"/>
            </a:pPr>
            <a:r>
              <a:rPr lang="en-IN" dirty="0">
                <a:latin typeface="Calibri Light" panose="020F0302020204030204" pitchFamily="34" charset="0"/>
              </a:rPr>
              <a:t>Generating effective summarization of digital photos based on the user query on what/when/who. </a:t>
            </a:r>
            <a:r>
              <a:rPr lang="en-US" dirty="0" smtClean="0">
                <a:latin typeface="Calibri Light" panose="020F0302020204030204" pitchFamily="34" charset="0"/>
              </a:rPr>
              <a:t>Using </a:t>
            </a:r>
            <a:r>
              <a:rPr lang="en-US" dirty="0">
                <a:latin typeface="Calibri Light" panose="020F0302020204030204" pitchFamily="34" charset="0"/>
              </a:rPr>
              <a:t>machine learning, implementing a way to do summarization of images effectively.</a:t>
            </a:r>
            <a:endParaRPr lang="en-IN" dirty="0">
              <a:latin typeface="Calibri Light" panose="020F0302020204030204" pitchFamily="34" charset="0"/>
            </a:endParaRPr>
          </a:p>
          <a:p>
            <a:pPr>
              <a:lnSpc>
                <a:spcPct val="100000"/>
              </a:lnSpc>
              <a:buClr>
                <a:schemeClr val="accent1"/>
              </a:buClr>
              <a:buSzPct val="105000"/>
              <a:buFont typeface="Wingdings" panose="05000000000000000000" pitchFamily="2" charset="2"/>
              <a:buChar char="Ø"/>
            </a:pPr>
            <a:r>
              <a:rPr lang="en-IN" dirty="0">
                <a:latin typeface="Calibri Light" panose="020F0302020204030204" pitchFamily="34" charset="0"/>
              </a:rPr>
              <a:t>Using effective machine learning algorithms to achieve the above mentioned </a:t>
            </a:r>
            <a:r>
              <a:rPr lang="en-IN" dirty="0" smtClean="0">
                <a:latin typeface="Calibri Light" panose="020F0302020204030204" pitchFamily="34" charset="0"/>
              </a:rPr>
              <a:t>task.</a:t>
            </a:r>
          </a:p>
          <a:p>
            <a:pPr marL="45720" indent="0">
              <a:buNone/>
            </a:pPr>
            <a:endParaRPr lang="en-IN" dirty="0"/>
          </a:p>
        </p:txBody>
      </p:sp>
      <p:sp>
        <p:nvSpPr>
          <p:cNvPr id="5" name="Oval 4"/>
          <p:cNvSpPr/>
          <p:nvPr/>
        </p:nvSpPr>
        <p:spPr>
          <a:xfrm>
            <a:off x="-215363" y="286270"/>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6" name="Title 12"/>
          <p:cNvSpPr>
            <a:spLocks noGrp="1"/>
          </p:cNvSpPr>
          <p:nvPr>
            <p:ph type="title"/>
          </p:nvPr>
        </p:nvSpPr>
        <p:spPr>
          <a:xfrm>
            <a:off x="215153" y="497540"/>
            <a:ext cx="9613749" cy="847165"/>
          </a:xfrm>
        </p:spPr>
        <p:txBody>
          <a:bodyPr>
            <a:noAutofit/>
          </a:bodyPr>
          <a:lstStyle/>
          <a:p>
            <a:r>
              <a:rPr lang="en-US" sz="6600" b="1" dirty="0" smtClean="0">
                <a:ea typeface="Kozuka Gothic Pr6N H" panose="020B0800000000000000" pitchFamily="34" charset="-128"/>
                <a:cs typeface="Vrinda" panose="020B0502040204020203" pitchFamily="34" charset="0"/>
              </a:rPr>
              <a:t>2</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PROJECT </a:t>
            </a:r>
            <a:r>
              <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rPr>
              <a:t>O</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BJECTIVES</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Tree>
    <p:extLst>
      <p:ext uri="{BB962C8B-B14F-4D97-AF65-F5344CB8AC3E}">
        <p14:creationId xmlns:p14="http://schemas.microsoft.com/office/powerpoint/2010/main" val="326120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341120" y="2063317"/>
            <a:ext cx="9509760" cy="4127627"/>
          </a:xfrm>
        </p:spPr>
        <p:txBody>
          <a:bodyPr/>
          <a:lstStyle/>
          <a:p>
            <a:pPr marL="45720" indent="0">
              <a:buNone/>
            </a:pPr>
            <a:r>
              <a:rPr lang="en-US" dirty="0">
                <a:latin typeface="Calibri Light" panose="020F0302020204030204" pitchFamily="34" charset="0"/>
              </a:rPr>
              <a:t>The scope of work will include the followings:</a:t>
            </a:r>
            <a:endParaRPr lang="en-IN" dirty="0">
              <a:latin typeface="Calibri Light" panose="020F0302020204030204" pitchFamily="34" charset="0"/>
            </a:endParaRPr>
          </a:p>
          <a:p>
            <a:pPr>
              <a:buClr>
                <a:schemeClr val="accent1"/>
              </a:buClr>
              <a:buSzPct val="100000"/>
              <a:buFont typeface="Wingdings" panose="05000000000000000000" pitchFamily="2" charset="2"/>
              <a:buChar char="Ø"/>
            </a:pPr>
            <a:r>
              <a:rPr lang="en-US" dirty="0" smtClean="0">
                <a:latin typeface="Calibri Light" panose="020F0302020204030204" pitchFamily="34" charset="0"/>
              </a:rPr>
              <a:t>Study </a:t>
            </a:r>
            <a:r>
              <a:rPr lang="en-US" dirty="0">
                <a:latin typeface="Calibri Light" panose="020F0302020204030204" pitchFamily="34" charset="0"/>
              </a:rPr>
              <a:t>publications and articles about the concepts of image processing.</a:t>
            </a:r>
            <a:endParaRPr lang="en-IN" dirty="0">
              <a:latin typeface="Calibri Light" panose="020F0302020204030204" pitchFamily="34" charset="0"/>
            </a:endParaRPr>
          </a:p>
          <a:p>
            <a:pPr>
              <a:buClr>
                <a:schemeClr val="accent1"/>
              </a:buClr>
              <a:buSzPct val="100000"/>
              <a:buFont typeface="Wingdings" panose="05000000000000000000" pitchFamily="2" charset="2"/>
              <a:buChar char="Ø"/>
            </a:pPr>
            <a:r>
              <a:rPr lang="en-US" dirty="0" smtClean="0">
                <a:latin typeface="Calibri Light" panose="020F0302020204030204" pitchFamily="34" charset="0"/>
              </a:rPr>
              <a:t>Study </a:t>
            </a:r>
            <a:r>
              <a:rPr lang="en-US" dirty="0">
                <a:latin typeface="Calibri Light" panose="020F0302020204030204" pitchFamily="34" charset="0"/>
              </a:rPr>
              <a:t>the language specifications of python and </a:t>
            </a:r>
            <a:r>
              <a:rPr lang="en-US" dirty="0" err="1" smtClean="0">
                <a:latin typeface="Calibri Light" panose="020F0302020204030204" pitchFamily="34" charset="0"/>
              </a:rPr>
              <a:t>openCV</a:t>
            </a:r>
            <a:r>
              <a:rPr lang="en-US" dirty="0" smtClean="0">
                <a:latin typeface="Calibri Light" panose="020F0302020204030204" pitchFamily="34" charset="0"/>
              </a:rPr>
              <a:t>.</a:t>
            </a:r>
            <a:endParaRPr lang="en-IN" dirty="0">
              <a:latin typeface="Calibri Light" panose="020F0302020204030204" pitchFamily="34" charset="0"/>
            </a:endParaRPr>
          </a:p>
          <a:p>
            <a:pPr>
              <a:buClr>
                <a:schemeClr val="accent1"/>
              </a:buClr>
              <a:buSzPct val="100000"/>
              <a:buFont typeface="Wingdings" panose="05000000000000000000" pitchFamily="2" charset="2"/>
              <a:buChar char="Ø"/>
            </a:pPr>
            <a:r>
              <a:rPr lang="en-US" dirty="0" smtClean="0">
                <a:latin typeface="Calibri Light" panose="020F0302020204030204" pitchFamily="34" charset="0"/>
              </a:rPr>
              <a:t>Study </a:t>
            </a:r>
            <a:r>
              <a:rPr lang="en-US" dirty="0">
                <a:latin typeface="Calibri Light" panose="020F0302020204030204" pitchFamily="34" charset="0"/>
              </a:rPr>
              <a:t>the machine learning </a:t>
            </a:r>
            <a:r>
              <a:rPr lang="en-US" dirty="0" smtClean="0">
                <a:latin typeface="Calibri Light" panose="020F0302020204030204" pitchFamily="34" charset="0"/>
              </a:rPr>
              <a:t> and clustering algorithms </a:t>
            </a:r>
            <a:r>
              <a:rPr lang="en-US" dirty="0">
                <a:latin typeface="Calibri Light" panose="020F0302020204030204" pitchFamily="34" charset="0"/>
              </a:rPr>
              <a:t>and choosing the most appropriate algorithm to apply </a:t>
            </a:r>
            <a:r>
              <a:rPr lang="en-US" dirty="0" smtClean="0">
                <a:latin typeface="Calibri Light" panose="020F0302020204030204" pitchFamily="34" charset="0"/>
              </a:rPr>
              <a:t>on the </a:t>
            </a:r>
            <a:r>
              <a:rPr lang="en-US" dirty="0">
                <a:latin typeface="Calibri Light" panose="020F0302020204030204" pitchFamily="34" charset="0"/>
              </a:rPr>
              <a:t>problem in hand.</a:t>
            </a:r>
            <a:endParaRPr lang="en-IN" dirty="0">
              <a:latin typeface="Calibri Light" panose="020F0302020204030204" pitchFamily="34" charset="0"/>
            </a:endParaRPr>
          </a:p>
          <a:p>
            <a:pPr marL="45720" indent="0">
              <a:buClr>
                <a:schemeClr val="accent1"/>
              </a:buClr>
              <a:buSzPct val="100000"/>
              <a:buNone/>
            </a:pPr>
            <a:endParaRPr lang="en-IN" dirty="0">
              <a:latin typeface="Calibri Light" panose="020F0302020204030204" pitchFamily="34" charset="0"/>
            </a:endParaRPr>
          </a:p>
        </p:txBody>
      </p:sp>
      <p:sp>
        <p:nvSpPr>
          <p:cNvPr id="6" name="Oval 5"/>
          <p:cNvSpPr/>
          <p:nvPr/>
        </p:nvSpPr>
        <p:spPr>
          <a:xfrm>
            <a:off x="-215363" y="286270"/>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7" name="Title 12"/>
          <p:cNvSpPr>
            <a:spLocks noGrp="1"/>
          </p:cNvSpPr>
          <p:nvPr>
            <p:ph type="title"/>
          </p:nvPr>
        </p:nvSpPr>
        <p:spPr>
          <a:xfrm>
            <a:off x="215153" y="497540"/>
            <a:ext cx="9613749" cy="847165"/>
          </a:xfrm>
        </p:spPr>
        <p:txBody>
          <a:bodyPr>
            <a:noAutofit/>
          </a:bodyPr>
          <a:lstStyle/>
          <a:p>
            <a:r>
              <a:rPr lang="en-US" sz="6600" b="1" dirty="0">
                <a:ea typeface="Kozuka Gothic Pr6N H" panose="020B0800000000000000" pitchFamily="34" charset="-128"/>
                <a:cs typeface="Vrinda" panose="020B0502040204020203" pitchFamily="34" charset="0"/>
              </a:rPr>
              <a:t>3</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SCOPE OF PROJECT WORK</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Tree>
    <p:extLst>
      <p:ext uri="{BB962C8B-B14F-4D97-AF65-F5344CB8AC3E}">
        <p14:creationId xmlns:p14="http://schemas.microsoft.com/office/powerpoint/2010/main" val="397666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19659" y="3341403"/>
            <a:ext cx="4116640" cy="2805063"/>
          </a:xfrm>
          <a:prstGeom prst="rect">
            <a:avLst/>
          </a:prstGeom>
        </p:spPr>
        <p:txBody>
          <a:bodyPr wrap="none">
            <a:spAutoFit/>
          </a:bodyPr>
          <a:lstStyle/>
          <a:p>
            <a:pPr marL="342900" indent="-342900">
              <a:lnSpc>
                <a:spcPct val="150000"/>
              </a:lnSpc>
              <a:buClr>
                <a:srgbClr val="00B0F0"/>
              </a:buClr>
              <a:buFont typeface="Wingdings" panose="05000000000000000000" pitchFamily="2" charset="2"/>
              <a:buChar char="Ø"/>
            </a:pPr>
            <a:r>
              <a:rPr lang="en-IN" sz="2400" b="1" dirty="0" smtClean="0">
                <a:latin typeface="Calibri Light" panose="020F0302020204030204" pitchFamily="34" charset="0"/>
              </a:rPr>
              <a:t>Python &amp; </a:t>
            </a:r>
            <a:r>
              <a:rPr lang="en-IN" sz="2400" b="1" dirty="0" err="1" smtClean="0">
                <a:latin typeface="Calibri Light" panose="020F0302020204030204" pitchFamily="34" charset="0"/>
              </a:rPr>
              <a:t>OpenCV</a:t>
            </a:r>
            <a:endParaRPr lang="en-IN" sz="2400" b="1" dirty="0" smtClean="0">
              <a:latin typeface="Calibri Light" panose="020F0302020204030204" pitchFamily="34" charset="0"/>
            </a:endParaRPr>
          </a:p>
          <a:p>
            <a:pPr marL="342900" indent="-342900">
              <a:lnSpc>
                <a:spcPct val="150000"/>
              </a:lnSpc>
              <a:buClr>
                <a:srgbClr val="00B0F0"/>
              </a:buClr>
              <a:buFont typeface="Wingdings" panose="05000000000000000000" pitchFamily="2" charset="2"/>
              <a:buChar char="Ø"/>
            </a:pPr>
            <a:r>
              <a:rPr lang="en-IN" sz="2400" b="1" dirty="0" smtClean="0">
                <a:latin typeface="Calibri Light" panose="020F0302020204030204" pitchFamily="34" charset="0"/>
              </a:rPr>
              <a:t>ORB </a:t>
            </a:r>
            <a:r>
              <a:rPr lang="en-IN" sz="2400" b="1" dirty="0">
                <a:latin typeface="Calibri Light" panose="020F0302020204030204" pitchFamily="34" charset="0"/>
              </a:rPr>
              <a:t>(</a:t>
            </a:r>
            <a:r>
              <a:rPr lang="en-US" sz="2400" b="1" dirty="0">
                <a:latin typeface="Calibri Light" panose="020F0302020204030204" pitchFamily="34" charset="0"/>
              </a:rPr>
              <a:t>Feature </a:t>
            </a:r>
            <a:r>
              <a:rPr lang="en-US" sz="2400" b="1" dirty="0" smtClean="0">
                <a:latin typeface="Calibri Light" panose="020F0302020204030204" pitchFamily="34" charset="0"/>
              </a:rPr>
              <a:t>Descriptor)</a:t>
            </a:r>
          </a:p>
          <a:p>
            <a:pPr marL="342900" indent="-342900">
              <a:lnSpc>
                <a:spcPct val="150000"/>
              </a:lnSpc>
              <a:buClr>
                <a:srgbClr val="00B0F0"/>
              </a:buClr>
              <a:buFont typeface="Wingdings" panose="05000000000000000000" pitchFamily="2" charset="2"/>
              <a:buChar char="Ø"/>
            </a:pPr>
            <a:r>
              <a:rPr lang="en-IN" sz="2400" b="1" dirty="0">
                <a:latin typeface="Calibri Light" panose="020F0302020204030204" pitchFamily="34" charset="0"/>
              </a:rPr>
              <a:t>Logistic Regression </a:t>
            </a:r>
            <a:r>
              <a:rPr lang="en-US" sz="2400" b="1" dirty="0">
                <a:latin typeface="Calibri Light" panose="020F0302020204030204" pitchFamily="34" charset="0"/>
              </a:rPr>
              <a:t> </a:t>
            </a:r>
            <a:endParaRPr lang="en-US" sz="2400" b="1" dirty="0" smtClean="0">
              <a:latin typeface="Calibri Light" panose="020F0302020204030204" pitchFamily="34" charset="0"/>
            </a:endParaRPr>
          </a:p>
          <a:p>
            <a:pPr marL="342900" indent="-342900">
              <a:lnSpc>
                <a:spcPct val="150000"/>
              </a:lnSpc>
              <a:buClr>
                <a:srgbClr val="00B0F0"/>
              </a:buClr>
              <a:buFont typeface="Wingdings" panose="05000000000000000000" pitchFamily="2" charset="2"/>
              <a:buChar char="Ø"/>
            </a:pPr>
            <a:r>
              <a:rPr lang="en-IN" sz="2400" b="1" dirty="0" err="1" smtClean="0">
                <a:latin typeface="Calibri Light" panose="020F0302020204030204" pitchFamily="34" charset="0"/>
              </a:rPr>
              <a:t>Haar</a:t>
            </a:r>
            <a:r>
              <a:rPr lang="en-IN" sz="2400" b="1" dirty="0" smtClean="0">
                <a:latin typeface="Calibri Light" panose="020F0302020204030204" pitchFamily="34" charset="0"/>
              </a:rPr>
              <a:t>-Cascade </a:t>
            </a:r>
            <a:r>
              <a:rPr lang="en-IN" sz="2400" b="1" dirty="0">
                <a:latin typeface="Calibri Light" panose="020F0302020204030204" pitchFamily="34" charset="0"/>
              </a:rPr>
              <a:t>Detection </a:t>
            </a:r>
          </a:p>
          <a:p>
            <a:pPr marL="342900" indent="-342900">
              <a:lnSpc>
                <a:spcPct val="150000"/>
              </a:lnSpc>
              <a:buClr>
                <a:srgbClr val="00B0F0"/>
              </a:buClr>
              <a:buFont typeface="Wingdings" panose="05000000000000000000" pitchFamily="2" charset="2"/>
              <a:buChar char="Ø"/>
            </a:pPr>
            <a:r>
              <a:rPr lang="en-IN" sz="2400" b="1" dirty="0" smtClean="0">
                <a:latin typeface="Calibri Light" panose="020F0302020204030204" pitchFamily="34" charset="0"/>
              </a:rPr>
              <a:t>Principle Component Analysis</a:t>
            </a:r>
            <a:endParaRPr lang="en-IN" sz="2400" b="1" dirty="0">
              <a:latin typeface="Calibri Light" panose="020F0302020204030204" pitchFamily="34" charset="0"/>
            </a:endParaRPr>
          </a:p>
        </p:txBody>
      </p:sp>
      <p:sp>
        <p:nvSpPr>
          <p:cNvPr id="15" name="Oval 14"/>
          <p:cNvSpPr/>
          <p:nvPr/>
        </p:nvSpPr>
        <p:spPr>
          <a:xfrm>
            <a:off x="-215363" y="286270"/>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6" name="Title 12"/>
          <p:cNvSpPr>
            <a:spLocks noGrp="1"/>
          </p:cNvSpPr>
          <p:nvPr>
            <p:ph type="title"/>
          </p:nvPr>
        </p:nvSpPr>
        <p:spPr>
          <a:xfrm>
            <a:off x="215153" y="497540"/>
            <a:ext cx="9613749" cy="847165"/>
          </a:xfrm>
        </p:spPr>
        <p:txBody>
          <a:bodyPr>
            <a:noAutofit/>
          </a:bodyPr>
          <a:lstStyle/>
          <a:p>
            <a:r>
              <a:rPr lang="en-US" sz="6600" b="1" dirty="0" smtClean="0">
                <a:ea typeface="Kozuka Gothic Pr6N H" panose="020B0800000000000000" pitchFamily="34" charset="-128"/>
                <a:cs typeface="Vrinda" panose="020B0502040204020203" pitchFamily="34" charset="0"/>
              </a:rPr>
              <a:t>4</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LITERATURE SURVEY</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3" name="Rectangle 2"/>
          <p:cNvSpPr/>
          <p:nvPr/>
        </p:nvSpPr>
        <p:spPr>
          <a:xfrm>
            <a:off x="1041435" y="1697757"/>
            <a:ext cx="10388565" cy="1754326"/>
          </a:xfrm>
          <a:prstGeom prst="rect">
            <a:avLst/>
          </a:prstGeom>
        </p:spPr>
        <p:txBody>
          <a:bodyPr wrap="square">
            <a:spAutoFit/>
          </a:bodyPr>
          <a:lstStyle/>
          <a:p>
            <a:pPr algn="just">
              <a:spcAft>
                <a:spcPts val="700"/>
              </a:spcAft>
            </a:pPr>
            <a:r>
              <a:rPr lang="en-IN" kern="150" dirty="0">
                <a:latin typeface="Calibri Light" panose="020F0302020204030204" pitchFamily="34" charset="0"/>
                <a:ea typeface="Droid Sans Fallback"/>
                <a:cs typeface="FreeSans"/>
              </a:rPr>
              <a:t>The basic task that is required to accomplish the solution of effective summarization of images is to know about image processing. Any summarization algorithm will only be successful if it encapsulates image processing techniques with itself and based on the results obtained from image processing, can make the appropriate steps for accomplishing the task. Thus as a first step, we chose a tool for doing the image processing work. We chose </a:t>
            </a:r>
            <a:r>
              <a:rPr lang="en-IN" kern="150" dirty="0" err="1">
                <a:latin typeface="Calibri Light" panose="020F0302020204030204" pitchFamily="34" charset="0"/>
                <a:ea typeface="Droid Sans Fallback"/>
                <a:cs typeface="FreeSans"/>
              </a:rPr>
              <a:t>opencv</a:t>
            </a:r>
            <a:r>
              <a:rPr lang="en-IN" kern="150" dirty="0">
                <a:latin typeface="Calibri Light" panose="020F0302020204030204" pitchFamily="34" charset="0"/>
                <a:ea typeface="Droid Sans Fallback"/>
                <a:cs typeface="FreeSans"/>
              </a:rPr>
              <a:t> for this and chose python as our main language for performing tasks in </a:t>
            </a:r>
            <a:r>
              <a:rPr lang="en-IN" kern="150" dirty="0" err="1">
                <a:latin typeface="Calibri Light" panose="020F0302020204030204" pitchFamily="34" charset="0"/>
                <a:ea typeface="Droid Sans Fallback"/>
                <a:cs typeface="FreeSans"/>
              </a:rPr>
              <a:t>opencv</a:t>
            </a:r>
            <a:r>
              <a:rPr lang="en-IN" kern="150" dirty="0">
                <a:latin typeface="Calibri Light" panose="020F0302020204030204" pitchFamily="34" charset="0"/>
                <a:ea typeface="Droid Sans Fallback"/>
                <a:cs typeface="FreeSans"/>
              </a:rPr>
              <a:t>.</a:t>
            </a:r>
            <a:endParaRPr lang="en-IN" kern="150" dirty="0">
              <a:effectLst/>
              <a:latin typeface="Liberation Serif"/>
              <a:ea typeface="Droid Sans Fallback"/>
              <a:cs typeface="FreeSans"/>
            </a:endParaRPr>
          </a:p>
        </p:txBody>
      </p:sp>
    </p:spTree>
    <p:extLst>
      <p:ext uri="{BB962C8B-B14F-4D97-AF65-F5344CB8AC3E}">
        <p14:creationId xmlns:p14="http://schemas.microsoft.com/office/powerpoint/2010/main" val="426164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08670" y="1722148"/>
            <a:ext cx="10065836" cy="369332"/>
          </a:xfrm>
          <a:prstGeom prst="rect">
            <a:avLst/>
          </a:prstGeom>
        </p:spPr>
        <p:txBody>
          <a:bodyPr wrap="square">
            <a:spAutoFit/>
          </a:bodyPr>
          <a:lstStyle/>
          <a:p>
            <a:pPr algn="just"/>
            <a:endParaRPr lang="en-IN" dirty="0"/>
          </a:p>
        </p:txBody>
      </p:sp>
      <p:sp>
        <p:nvSpPr>
          <p:cNvPr id="2" name="Rectangle 1"/>
          <p:cNvSpPr/>
          <p:nvPr/>
        </p:nvSpPr>
        <p:spPr>
          <a:xfrm>
            <a:off x="1108670" y="1906814"/>
            <a:ext cx="9509760" cy="923330"/>
          </a:xfrm>
          <a:prstGeom prst="rect">
            <a:avLst/>
          </a:prstGeom>
        </p:spPr>
        <p:txBody>
          <a:bodyPr wrap="square">
            <a:spAutoFit/>
          </a:bodyPr>
          <a:lstStyle/>
          <a:p>
            <a:pPr algn="just">
              <a:spcAft>
                <a:spcPts val="700"/>
              </a:spcAft>
            </a:pPr>
            <a:r>
              <a:rPr lang="en-IN" kern="150" dirty="0">
                <a:latin typeface="Calibri Light" panose="020F0302020204030204" pitchFamily="34" charset="0"/>
                <a:ea typeface="Droid Sans Fallback"/>
                <a:cs typeface="FreeSans"/>
              </a:rPr>
              <a:t>Our database consists of around </a:t>
            </a:r>
            <a:r>
              <a:rPr lang="en-IN" kern="150" dirty="0" smtClean="0">
                <a:latin typeface="Calibri Light" panose="020F0302020204030204" pitchFamily="34" charset="0"/>
                <a:ea typeface="Droid Sans Fallback"/>
                <a:cs typeface="FreeSans"/>
              </a:rPr>
              <a:t>2500 </a:t>
            </a:r>
            <a:r>
              <a:rPr lang="en-IN" kern="150" dirty="0">
                <a:latin typeface="Calibri Light" panose="020F0302020204030204" pitchFamily="34" charset="0"/>
                <a:ea typeface="Droid Sans Fallback"/>
                <a:cs typeface="FreeSans"/>
              </a:rPr>
              <a:t>digital photos combined from various trips in different time intervals. User inputs a what/when/who query to give a hint about what type of summarization does the user desire. The subparts of query are defined as follows:</a:t>
            </a:r>
            <a:endParaRPr lang="en-IN" kern="150" dirty="0">
              <a:effectLst/>
              <a:latin typeface="Calibri Light" panose="020F0302020204030204" pitchFamily="34" charset="0"/>
              <a:ea typeface="Droid Sans Fallback"/>
              <a:cs typeface="FreeSans"/>
            </a:endParaRPr>
          </a:p>
        </p:txBody>
      </p:sp>
      <p:sp>
        <p:nvSpPr>
          <p:cNvPr id="6" name="Oval 5"/>
          <p:cNvSpPr/>
          <p:nvPr/>
        </p:nvSpPr>
        <p:spPr>
          <a:xfrm>
            <a:off x="-130945" y="286270"/>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7" name="Title 12"/>
          <p:cNvSpPr>
            <a:spLocks noGrp="1"/>
          </p:cNvSpPr>
          <p:nvPr>
            <p:ph type="title"/>
          </p:nvPr>
        </p:nvSpPr>
        <p:spPr>
          <a:xfrm>
            <a:off x="215153" y="497540"/>
            <a:ext cx="9613749" cy="847165"/>
          </a:xfrm>
        </p:spPr>
        <p:txBody>
          <a:bodyPr>
            <a:noAutofit/>
          </a:bodyPr>
          <a:lstStyle/>
          <a:p>
            <a:r>
              <a:rPr lang="en-US" sz="6600" b="1" dirty="0" smtClean="0">
                <a:ea typeface="Kozuka Gothic Pr6N H" panose="020B0800000000000000" pitchFamily="34" charset="-128"/>
                <a:cs typeface="Vrinda" panose="020B0502040204020203" pitchFamily="34" charset="0"/>
              </a:rPr>
              <a:t>5</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METHODOLOGY</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sp>
        <p:nvSpPr>
          <p:cNvPr id="14" name="Rectangle 13"/>
          <p:cNvSpPr/>
          <p:nvPr/>
        </p:nvSpPr>
        <p:spPr>
          <a:xfrm>
            <a:off x="2337863" y="3336694"/>
            <a:ext cx="9398036" cy="646331"/>
          </a:xfrm>
          <a:prstGeom prst="rect">
            <a:avLst/>
          </a:prstGeom>
          <a:ln w="57150">
            <a:noFill/>
          </a:ln>
        </p:spPr>
        <p:txBody>
          <a:bodyPr wrap="square">
            <a:spAutoFit/>
          </a:bodyPr>
          <a:lstStyle/>
          <a:p>
            <a:pPr algn="just">
              <a:spcAft>
                <a:spcPts val="700"/>
              </a:spcAft>
            </a:pPr>
            <a:r>
              <a:rPr lang="en-IN" kern="150" dirty="0">
                <a:latin typeface="Calibri Light" panose="020F0302020204030204" pitchFamily="34" charset="0"/>
                <a:ea typeface="Droid Sans Fallback"/>
                <a:cs typeface="FreeSans"/>
              </a:rPr>
              <a:t>This query described the type of summary the user wants. Whether he/she desires a yearbook collection, a weekly collection or summary of some particular trip.</a:t>
            </a:r>
            <a:endParaRPr lang="en-IN" kern="150" dirty="0">
              <a:latin typeface="Liberation Serif"/>
              <a:ea typeface="Droid Sans Fallback"/>
              <a:cs typeface="FreeSans"/>
            </a:endParaRPr>
          </a:p>
        </p:txBody>
      </p:sp>
      <p:sp>
        <p:nvSpPr>
          <p:cNvPr id="11" name="TextBox 10"/>
          <p:cNvSpPr txBox="1"/>
          <p:nvPr/>
        </p:nvSpPr>
        <p:spPr>
          <a:xfrm>
            <a:off x="972134" y="3398249"/>
            <a:ext cx="1451561" cy="523220"/>
          </a:xfrm>
          <a:prstGeom prst="rect">
            <a:avLst/>
          </a:prstGeom>
          <a:noFill/>
        </p:spPr>
        <p:txBody>
          <a:bodyPr wrap="square" rtlCol="0">
            <a:spAutoFit/>
          </a:bodyPr>
          <a:lstStyle/>
          <a:p>
            <a:pPr algn="ctr"/>
            <a:r>
              <a:rPr lang="en-US" sz="2800" b="1" dirty="0" smtClean="0">
                <a:solidFill>
                  <a:srgbClr val="FFC000"/>
                </a:solidFill>
                <a:latin typeface="Arial Rounded MT Bold" panose="020F0704030504030204" pitchFamily="34" charset="0"/>
                <a:ea typeface="Karla" panose="020B0604020202020204" charset="0"/>
              </a:rPr>
              <a:t>What</a:t>
            </a:r>
            <a:endParaRPr lang="en-IN" sz="2800" dirty="0">
              <a:solidFill>
                <a:srgbClr val="FFC000"/>
              </a:solidFill>
              <a:latin typeface="Arial Rounded MT Bold" panose="020F0704030504030204" pitchFamily="34" charset="0"/>
              <a:ea typeface="Karla" panose="020B0604020202020204" charset="0"/>
            </a:endParaRPr>
          </a:p>
        </p:txBody>
      </p:sp>
      <p:sp>
        <p:nvSpPr>
          <p:cNvPr id="18" name="TextBox 17"/>
          <p:cNvSpPr txBox="1"/>
          <p:nvPr/>
        </p:nvSpPr>
        <p:spPr>
          <a:xfrm>
            <a:off x="1078708" y="4246579"/>
            <a:ext cx="1379176" cy="523220"/>
          </a:xfrm>
          <a:prstGeom prst="rect">
            <a:avLst/>
          </a:prstGeom>
          <a:noFill/>
        </p:spPr>
        <p:txBody>
          <a:bodyPr wrap="square" rtlCol="0">
            <a:spAutoFit/>
          </a:bodyPr>
          <a:lstStyle/>
          <a:p>
            <a:pPr algn="ctr"/>
            <a:r>
              <a:rPr lang="en-US" sz="2800" b="1" dirty="0" smtClean="0">
                <a:solidFill>
                  <a:srgbClr val="00B050"/>
                </a:solidFill>
                <a:latin typeface="Arial Rounded MT Bold" panose="020F0704030504030204" pitchFamily="34" charset="0"/>
                <a:ea typeface="Karla" panose="020B0604020202020204" charset="0"/>
              </a:rPr>
              <a:t>When</a:t>
            </a:r>
            <a:endParaRPr lang="en-IN" sz="2800" dirty="0">
              <a:solidFill>
                <a:srgbClr val="00B050"/>
              </a:solidFill>
              <a:latin typeface="Arial Rounded MT Bold" panose="020F0704030504030204" pitchFamily="34" charset="0"/>
              <a:ea typeface="Karla" panose="020B0604020202020204" charset="0"/>
            </a:endParaRPr>
          </a:p>
        </p:txBody>
      </p:sp>
      <p:sp>
        <p:nvSpPr>
          <p:cNvPr id="19" name="Rectangle 18"/>
          <p:cNvSpPr/>
          <p:nvPr/>
        </p:nvSpPr>
        <p:spPr>
          <a:xfrm>
            <a:off x="2423695" y="4356410"/>
            <a:ext cx="9312204" cy="369332"/>
          </a:xfrm>
          <a:prstGeom prst="rect">
            <a:avLst/>
          </a:prstGeom>
          <a:ln w="57150">
            <a:noFill/>
          </a:ln>
        </p:spPr>
        <p:txBody>
          <a:bodyPr wrap="square">
            <a:spAutoFit/>
          </a:bodyPr>
          <a:lstStyle/>
          <a:p>
            <a:pPr algn="just">
              <a:spcAft>
                <a:spcPts val="700"/>
              </a:spcAft>
            </a:pPr>
            <a:r>
              <a:rPr lang="en-IN" kern="150" dirty="0">
                <a:latin typeface="Calibri Light" panose="020F0302020204030204" pitchFamily="34" charset="0"/>
                <a:ea typeface="Droid Sans Fallback"/>
                <a:cs typeface="FreeSans"/>
              </a:rPr>
              <a:t>This query describes whether the user wants collection of day light images or night images or both. </a:t>
            </a:r>
          </a:p>
        </p:txBody>
      </p:sp>
      <p:sp>
        <p:nvSpPr>
          <p:cNvPr id="30" name="TextBox 29"/>
          <p:cNvSpPr txBox="1"/>
          <p:nvPr/>
        </p:nvSpPr>
        <p:spPr>
          <a:xfrm>
            <a:off x="1153308" y="5109025"/>
            <a:ext cx="1089212" cy="523220"/>
          </a:xfrm>
          <a:prstGeom prst="rect">
            <a:avLst/>
          </a:prstGeom>
          <a:noFill/>
          <a:ln>
            <a:noFill/>
          </a:ln>
        </p:spPr>
        <p:txBody>
          <a:bodyPr wrap="square" rtlCol="0">
            <a:spAutoFit/>
          </a:bodyPr>
          <a:lstStyle/>
          <a:p>
            <a:pPr algn="ctr"/>
            <a:r>
              <a:rPr lang="en-US" sz="2800" b="1" dirty="0" smtClean="0">
                <a:solidFill>
                  <a:schemeClr val="accent4">
                    <a:lumMod val="60000"/>
                    <a:lumOff val="40000"/>
                  </a:schemeClr>
                </a:solidFill>
                <a:latin typeface="Arial Rounded MT Bold" panose="020F0704030504030204" pitchFamily="34" charset="0"/>
                <a:ea typeface="Karla" panose="020B0604020202020204" charset="0"/>
              </a:rPr>
              <a:t>With</a:t>
            </a:r>
            <a:endParaRPr lang="en-IN" sz="2800" dirty="0">
              <a:solidFill>
                <a:schemeClr val="accent4">
                  <a:lumMod val="60000"/>
                  <a:lumOff val="40000"/>
                </a:schemeClr>
              </a:solidFill>
              <a:latin typeface="Arial Rounded MT Bold" panose="020F0704030504030204" pitchFamily="34" charset="0"/>
              <a:ea typeface="Karla" panose="020B0604020202020204" charset="0"/>
            </a:endParaRPr>
          </a:p>
        </p:txBody>
      </p:sp>
      <p:sp>
        <p:nvSpPr>
          <p:cNvPr id="38" name="Rectangle 37"/>
          <p:cNvSpPr/>
          <p:nvPr/>
        </p:nvSpPr>
        <p:spPr>
          <a:xfrm>
            <a:off x="2423695" y="5094909"/>
            <a:ext cx="9312204" cy="646331"/>
          </a:xfrm>
          <a:prstGeom prst="rect">
            <a:avLst/>
          </a:prstGeom>
        </p:spPr>
        <p:txBody>
          <a:bodyPr wrap="square">
            <a:spAutoFit/>
          </a:bodyPr>
          <a:lstStyle/>
          <a:p>
            <a:pPr algn="just">
              <a:spcAft>
                <a:spcPts val="700"/>
              </a:spcAft>
            </a:pPr>
            <a:r>
              <a:rPr lang="en-IN" kern="150" dirty="0">
                <a:latin typeface="Calibri Light" panose="020F0302020204030204" pitchFamily="34" charset="0"/>
                <a:ea typeface="Droid Sans Fallback"/>
                <a:cs typeface="FreeSans"/>
              </a:rPr>
              <a:t>Our algorithm also lets the user to decide with whom he wants his photos in his summary. He selects the person’s name with whom he wants his photos in the summary.</a:t>
            </a:r>
            <a:endParaRPr lang="en-IN" kern="150" dirty="0">
              <a:latin typeface="Liberation Serif"/>
              <a:ea typeface="Droid Sans Fallback"/>
              <a:cs typeface="FreeSans"/>
            </a:endParaRPr>
          </a:p>
        </p:txBody>
      </p:sp>
    </p:spTree>
    <p:extLst>
      <p:ext uri="{BB962C8B-B14F-4D97-AF65-F5344CB8AC3E}">
        <p14:creationId xmlns:p14="http://schemas.microsoft.com/office/powerpoint/2010/main" val="236101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Python2711\codes\orb\13184678_1186267131384528_1396503426_o.png"/>
          <p:cNvPicPr/>
          <p:nvPr/>
        </p:nvPicPr>
        <p:blipFill rotWithShape="1">
          <a:blip r:embed="rId2">
            <a:extLst>
              <a:ext uri="{28A0092B-C50C-407E-A947-70E740481C1C}">
                <a14:useLocalDpi xmlns:a14="http://schemas.microsoft.com/office/drawing/2010/main" val="0"/>
              </a:ext>
            </a:extLst>
          </a:blip>
          <a:srcRect l="13075" t="4429" r="12832" b="12514"/>
          <a:stretch/>
        </p:blipFill>
        <p:spPr bwMode="auto">
          <a:xfrm>
            <a:off x="1038804" y="655619"/>
            <a:ext cx="9825523" cy="57182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49105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30945" y="272823"/>
            <a:ext cx="1103079" cy="1058435"/>
          </a:xfrm>
          <a:prstGeom prst="ellipse">
            <a:avLst/>
          </a:prstGeom>
          <a:solidFill>
            <a:srgbClr val="00B0F0"/>
          </a:solidFill>
          <a:ln>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5" name="Title 12"/>
          <p:cNvSpPr txBox="1">
            <a:spLocks/>
          </p:cNvSpPr>
          <p:nvPr/>
        </p:nvSpPr>
        <p:spPr>
          <a:xfrm>
            <a:off x="255494" y="484093"/>
            <a:ext cx="9613749" cy="84716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sz="6600" b="1" dirty="0" smtClean="0">
                <a:ea typeface="Kozuka Gothic Pr6N H" panose="020B0800000000000000" pitchFamily="34" charset="-128"/>
                <a:cs typeface="Vrinda" panose="020B0502040204020203" pitchFamily="34" charset="0"/>
              </a:rPr>
              <a:t>6</a:t>
            </a:r>
            <a:r>
              <a:rPr lang="en-US" sz="6600" b="1" dirty="0" smtClean="0">
                <a:solidFill>
                  <a:srgbClr val="E48312"/>
                </a:solidFill>
                <a:ea typeface="Kozuka Gothic Pr6N H" panose="020B0800000000000000" pitchFamily="34" charset="-128"/>
                <a:cs typeface="Vrinda" panose="020B0502040204020203" pitchFamily="34" charset="0"/>
              </a:rPr>
              <a:t> </a:t>
            </a:r>
            <a:r>
              <a:rPr lang="en-US" sz="4400" b="1" dirty="0" smtClean="0">
                <a:solidFill>
                  <a:srgbClr val="00B0F0"/>
                </a:solidFill>
                <a:latin typeface="Vrinda" panose="020B0502040204020203" pitchFamily="34" charset="0"/>
                <a:ea typeface="Kozuka Gothic Pr6N H" panose="020B0800000000000000" pitchFamily="34" charset="-128"/>
                <a:cs typeface="Vrinda" panose="020B0502040204020203" pitchFamily="34" charset="0"/>
              </a:rPr>
              <a:t>MODULES</a:t>
            </a:r>
            <a:endParaRPr lang="en-US" sz="4400" b="1" dirty="0">
              <a:solidFill>
                <a:srgbClr val="00B0F0"/>
              </a:solidFill>
              <a:latin typeface="Vrinda" panose="020B0502040204020203" pitchFamily="34" charset="0"/>
              <a:ea typeface="Kozuka Gothic Pr6N H" panose="020B0800000000000000" pitchFamily="34" charset="-128"/>
              <a:cs typeface="Vrinda" panose="020B0502040204020203" pitchFamily="34" charset="0"/>
            </a:endParaRPr>
          </a:p>
        </p:txBody>
      </p:sp>
      <p:cxnSp>
        <p:nvCxnSpPr>
          <p:cNvPr id="7" name="Straight Arrow Connector 6"/>
          <p:cNvCxnSpPr>
            <a:stCxn id="10" idx="6"/>
            <a:endCxn id="19" idx="1"/>
          </p:cNvCxnSpPr>
          <p:nvPr/>
        </p:nvCxnSpPr>
        <p:spPr>
          <a:xfrm flipV="1">
            <a:off x="2459754" y="3487571"/>
            <a:ext cx="659964" cy="7352"/>
          </a:xfrm>
          <a:prstGeom prst="straightConnector1">
            <a:avLst/>
          </a:prstGeom>
          <a:ln w="76200">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7" idx="2"/>
          </p:cNvCxnSpPr>
          <p:nvPr/>
        </p:nvCxnSpPr>
        <p:spPr>
          <a:xfrm>
            <a:off x="9375438" y="3494922"/>
            <a:ext cx="1103457" cy="1"/>
          </a:xfrm>
          <a:prstGeom prst="straightConnector1">
            <a:avLst/>
          </a:prstGeom>
          <a:ln w="76200">
            <a:solidFill>
              <a:srgbClr val="FFC107"/>
            </a:solidFill>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21814" y="2718635"/>
            <a:ext cx="1675679" cy="1552575"/>
            <a:chOff x="248010" y="1714498"/>
            <a:chExt cx="1675679" cy="1552575"/>
          </a:xfrm>
          <a:effectLst>
            <a:outerShdw blurRad="50800" dist="38100" dir="8100000" algn="tr" rotWithShape="0">
              <a:prstClr val="black">
                <a:alpha val="40000"/>
              </a:prstClr>
            </a:outerShdw>
          </a:effectLst>
        </p:grpSpPr>
        <p:sp>
          <p:nvSpPr>
            <p:cNvPr id="10" name="Oval 9"/>
            <p:cNvSpPr/>
            <p:nvPr/>
          </p:nvSpPr>
          <p:spPr>
            <a:xfrm>
              <a:off x="293832" y="1714498"/>
              <a:ext cx="1592118" cy="1552575"/>
            </a:xfrm>
            <a:prstGeom prst="ellipse">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IN" sz="1200" dirty="0"/>
            </a:p>
          </p:txBody>
        </p:sp>
        <p:sp>
          <p:nvSpPr>
            <p:cNvPr id="11" name="TextBox 10"/>
            <p:cNvSpPr txBox="1"/>
            <p:nvPr/>
          </p:nvSpPr>
          <p:spPr>
            <a:xfrm>
              <a:off x="248010" y="2054778"/>
              <a:ext cx="1675679" cy="707886"/>
            </a:xfrm>
            <a:prstGeom prst="rect">
              <a:avLst/>
            </a:prstGeom>
            <a:noFill/>
            <a:ln w="38100">
              <a:noFill/>
            </a:ln>
          </p:spPr>
          <p:txBody>
            <a:bodyPr wrap="square" rtlCol="0">
              <a:spAutoFit/>
            </a:bodyPr>
            <a:lstStyle/>
            <a:p>
              <a:pPr algn="ctr"/>
              <a:r>
                <a:rPr lang="en-US" sz="2000" b="1" dirty="0" smtClean="0">
                  <a:solidFill>
                    <a:srgbClr val="357EB9"/>
                  </a:solidFill>
                  <a:latin typeface="Karla" panose="020B0604020202020204" charset="0"/>
                  <a:ea typeface="Karla" panose="020B0604020202020204" charset="0"/>
                </a:rPr>
                <a:t>User</a:t>
              </a:r>
            </a:p>
            <a:p>
              <a:pPr algn="ctr"/>
              <a:r>
                <a:rPr lang="en-US" sz="2000" b="1" dirty="0" smtClean="0">
                  <a:solidFill>
                    <a:srgbClr val="357EB9"/>
                  </a:solidFill>
                  <a:latin typeface="Karla" panose="020B0604020202020204" charset="0"/>
                  <a:ea typeface="Karla" panose="020B0604020202020204" charset="0"/>
                </a:rPr>
                <a:t>Query</a:t>
              </a:r>
              <a:endParaRPr lang="en-IN" sz="2000" dirty="0">
                <a:solidFill>
                  <a:srgbClr val="357EB9"/>
                </a:solidFill>
                <a:latin typeface="Karla" panose="020B0604020202020204" charset="0"/>
                <a:ea typeface="Karla" panose="020B0604020202020204" charset="0"/>
              </a:endParaRPr>
            </a:p>
          </p:txBody>
        </p:sp>
      </p:grpSp>
      <p:grpSp>
        <p:nvGrpSpPr>
          <p:cNvPr id="12" name="Group 11"/>
          <p:cNvGrpSpPr/>
          <p:nvPr/>
        </p:nvGrpSpPr>
        <p:grpSpPr>
          <a:xfrm>
            <a:off x="8118500" y="2718635"/>
            <a:ext cx="1592118" cy="1552575"/>
            <a:chOff x="2827482" y="1714499"/>
            <a:chExt cx="1592118" cy="1552575"/>
          </a:xfrm>
          <a:effectLst>
            <a:outerShdw blurRad="50800" dist="38100" dir="8100000" algn="tr" rotWithShape="0">
              <a:prstClr val="black">
                <a:alpha val="40000"/>
              </a:prstClr>
            </a:outerShdw>
          </a:effectLst>
        </p:grpSpPr>
        <p:sp>
          <p:nvSpPr>
            <p:cNvPr id="13" name="Oval 12"/>
            <p:cNvSpPr/>
            <p:nvPr/>
          </p:nvSpPr>
          <p:spPr>
            <a:xfrm>
              <a:off x="2827482" y="1714499"/>
              <a:ext cx="1592118" cy="1552575"/>
            </a:xfrm>
            <a:prstGeom prst="ellipse">
              <a:avLst/>
            </a:prstGeom>
            <a:ln w="38100">
              <a:solidFill>
                <a:srgbClr val="FFC107"/>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4" name="TextBox 13"/>
            <p:cNvSpPr txBox="1"/>
            <p:nvPr/>
          </p:nvSpPr>
          <p:spPr>
            <a:xfrm>
              <a:off x="2839970" y="2290731"/>
              <a:ext cx="1456765" cy="400110"/>
            </a:xfrm>
            <a:prstGeom prst="rect">
              <a:avLst/>
            </a:prstGeom>
            <a:noFill/>
          </p:spPr>
          <p:txBody>
            <a:bodyPr wrap="square" rtlCol="0">
              <a:spAutoFit/>
            </a:bodyPr>
            <a:lstStyle/>
            <a:p>
              <a:pPr algn="ctr"/>
              <a:r>
                <a:rPr lang="en-IN" sz="2000" b="1" dirty="0" smtClean="0">
                  <a:solidFill>
                    <a:srgbClr val="ECB306"/>
                  </a:solidFill>
                  <a:latin typeface="Karla" panose="020B0604020202020204" charset="0"/>
                  <a:ea typeface="Karla" panose="020B0604020202020204" charset="0"/>
                </a:rPr>
                <a:t>Clustering</a:t>
              </a:r>
              <a:endParaRPr lang="en-IN" sz="2000" dirty="0">
                <a:solidFill>
                  <a:srgbClr val="ECB306"/>
                </a:solidFill>
                <a:latin typeface="Karla" panose="020B0604020202020204" charset="0"/>
                <a:ea typeface="Karla" panose="020B0604020202020204" charset="0"/>
              </a:endParaRPr>
            </a:p>
          </p:txBody>
        </p:sp>
      </p:grpSp>
      <p:cxnSp>
        <p:nvCxnSpPr>
          <p:cNvPr id="15" name="Straight Arrow Connector 14"/>
          <p:cNvCxnSpPr>
            <a:stCxn id="19" idx="3"/>
            <a:endCxn id="13" idx="2"/>
          </p:cNvCxnSpPr>
          <p:nvPr/>
        </p:nvCxnSpPr>
        <p:spPr>
          <a:xfrm>
            <a:off x="7449191" y="3487571"/>
            <a:ext cx="669309" cy="7352"/>
          </a:xfrm>
          <a:prstGeom prst="straightConnector1">
            <a:avLst/>
          </a:prstGeom>
          <a:ln w="76200">
            <a:solidFill>
              <a:srgbClr val="8BAB42"/>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0461163" y="2718635"/>
            <a:ext cx="1675679" cy="1552575"/>
            <a:chOff x="5505325" y="1714499"/>
            <a:chExt cx="1675679" cy="1552575"/>
          </a:xfrm>
          <a:solidFill>
            <a:schemeClr val="bg1"/>
          </a:solidFill>
          <a:effectLst>
            <a:outerShdw blurRad="50800" dist="38100" dir="8100000" algn="tr" rotWithShape="0">
              <a:prstClr val="black">
                <a:alpha val="40000"/>
              </a:prstClr>
            </a:outerShdw>
          </a:effectLst>
        </p:grpSpPr>
        <p:sp>
          <p:nvSpPr>
            <p:cNvPr id="17" name="Oval 16"/>
            <p:cNvSpPr/>
            <p:nvPr/>
          </p:nvSpPr>
          <p:spPr>
            <a:xfrm>
              <a:off x="5523057" y="1714499"/>
              <a:ext cx="1592118" cy="1552575"/>
            </a:xfrm>
            <a:prstGeom prst="ellipse">
              <a:avLst/>
            </a:prstGeom>
            <a:grp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8" name="TextBox 17"/>
            <p:cNvSpPr txBox="1"/>
            <p:nvPr/>
          </p:nvSpPr>
          <p:spPr>
            <a:xfrm>
              <a:off x="5505325" y="2277285"/>
              <a:ext cx="1675679" cy="707886"/>
            </a:xfrm>
            <a:prstGeom prst="rect">
              <a:avLst/>
            </a:prstGeom>
            <a:noFill/>
            <a:ln w="57150">
              <a:noFill/>
            </a:ln>
          </p:spPr>
          <p:txBody>
            <a:bodyPr wrap="square" rtlCol="0">
              <a:spAutoFit/>
            </a:bodyPr>
            <a:lstStyle/>
            <a:p>
              <a:pPr algn="ctr"/>
              <a:r>
                <a:rPr lang="en-IN" sz="2000" b="1" dirty="0" smtClean="0">
                  <a:latin typeface="Karla" panose="020B0604020202020204" charset="0"/>
                  <a:ea typeface="Karla" panose="020B0604020202020204" charset="0"/>
                </a:rPr>
                <a:t>Summary</a:t>
              </a:r>
            </a:p>
            <a:p>
              <a:pPr algn="ctr"/>
              <a:r>
                <a:rPr lang="en-IN" sz="2000" b="1" dirty="0" smtClean="0">
                  <a:latin typeface="Karla" panose="020B0604020202020204" charset="0"/>
                  <a:ea typeface="Karla" panose="020B0604020202020204" charset="0"/>
                </a:rPr>
                <a:t>(Video)</a:t>
              </a:r>
              <a:endParaRPr lang="en-IN" dirty="0">
                <a:latin typeface="Karla" panose="020B0604020202020204" charset="0"/>
                <a:ea typeface="Karla" panose="020B0604020202020204" charset="0"/>
              </a:endParaRPr>
            </a:p>
          </p:txBody>
        </p:sp>
      </p:grpSp>
      <p:sp>
        <p:nvSpPr>
          <p:cNvPr id="28" name="Oval 27"/>
          <p:cNvSpPr/>
          <p:nvPr/>
        </p:nvSpPr>
        <p:spPr>
          <a:xfrm>
            <a:off x="10631295" y="2871035"/>
            <a:ext cx="1282799" cy="1216871"/>
          </a:xfrm>
          <a:prstGeom prst="ellipse">
            <a:avLst/>
          </a:prstGeom>
          <a:noFill/>
          <a:ln w="57150">
            <a:solidFill>
              <a:srgbClr val="00B0F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19" name="Rectangle 18"/>
          <p:cNvSpPr/>
          <p:nvPr/>
        </p:nvSpPr>
        <p:spPr>
          <a:xfrm>
            <a:off x="3119718" y="1555976"/>
            <a:ext cx="4329473" cy="3863190"/>
          </a:xfrm>
          <a:prstGeom prst="rect">
            <a:avLst/>
          </a:prstGeom>
          <a:noFill/>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9" name="Rectangle 28"/>
          <p:cNvSpPr/>
          <p:nvPr/>
        </p:nvSpPr>
        <p:spPr>
          <a:xfrm>
            <a:off x="3603812" y="1896035"/>
            <a:ext cx="3334870" cy="672353"/>
          </a:xfrm>
          <a:prstGeom prst="rect">
            <a:avLst/>
          </a:prstGeom>
          <a:ln w="5715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Selection on the basis of EXIF Features</a:t>
            </a:r>
            <a:endParaRPr lang="en-IN" dirty="0"/>
          </a:p>
        </p:txBody>
      </p:sp>
      <p:sp>
        <p:nvSpPr>
          <p:cNvPr id="30" name="Rectangle 29"/>
          <p:cNvSpPr/>
          <p:nvPr/>
        </p:nvSpPr>
        <p:spPr>
          <a:xfrm>
            <a:off x="3596639" y="3005505"/>
            <a:ext cx="3334870" cy="672353"/>
          </a:xfrm>
          <a:prstGeom prst="rect">
            <a:avLst/>
          </a:prstGeom>
          <a:ln w="5715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Selection of Day and Night Images</a:t>
            </a:r>
            <a:endParaRPr lang="en-IN" dirty="0"/>
          </a:p>
        </p:txBody>
      </p:sp>
      <p:sp>
        <p:nvSpPr>
          <p:cNvPr id="31" name="Rectangle 30"/>
          <p:cNvSpPr/>
          <p:nvPr/>
        </p:nvSpPr>
        <p:spPr>
          <a:xfrm>
            <a:off x="3596639" y="4182035"/>
            <a:ext cx="3334870" cy="672353"/>
          </a:xfrm>
          <a:prstGeom prst="rect">
            <a:avLst/>
          </a:prstGeom>
          <a:ln w="57150">
            <a:solidFill>
              <a:srgbClr val="7030A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Face detection and Recognition </a:t>
            </a:r>
          </a:p>
        </p:txBody>
      </p:sp>
      <p:sp>
        <p:nvSpPr>
          <p:cNvPr id="34" name="TextBox 33"/>
          <p:cNvSpPr txBox="1"/>
          <p:nvPr/>
        </p:nvSpPr>
        <p:spPr>
          <a:xfrm>
            <a:off x="4066558" y="5554011"/>
            <a:ext cx="2864951" cy="369332"/>
          </a:xfrm>
          <a:prstGeom prst="rect">
            <a:avLst/>
          </a:prstGeom>
          <a:noFill/>
        </p:spPr>
        <p:txBody>
          <a:bodyPr wrap="none" rtlCol="0">
            <a:spAutoFit/>
          </a:bodyPr>
          <a:lstStyle/>
          <a:p>
            <a:r>
              <a:rPr lang="en-IN" dirty="0" smtClean="0"/>
              <a:t>Updating the Given Album</a:t>
            </a:r>
            <a:endParaRPr lang="en-IN" dirty="0"/>
          </a:p>
        </p:txBody>
      </p:sp>
    </p:spTree>
    <p:extLst>
      <p:ext uri="{BB962C8B-B14F-4D97-AF65-F5344CB8AC3E}">
        <p14:creationId xmlns:p14="http://schemas.microsoft.com/office/powerpoint/2010/main" val="251967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2">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EE079016-ED8B-4542-A9C2-7B39F6DEF0E2}" vid="{22C1A310-0CAE-4FFB-B569-C9F7683E68E5}"/>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Theme5">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5" id="{A3BA31ED-C4DD-4E97-BE26-BED8ECA1C3A3}" vid="{C0896913-B3E8-47CA-8F35-BC2289C7834E}"/>
    </a:ext>
  </a:extLst>
</a:theme>
</file>

<file path=ppt/theme/theme4.xml><?xml version="1.0" encoding="utf-8"?>
<a:theme xmlns:a="http://schemas.openxmlformats.org/drawingml/2006/main" name="Trincul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eme4">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4" id="{A020EDC6-2185-43E0-93D3-0223227ED7F1}" vid="{38A1C90F-725A-42A1-BD9B-7C74E35E6631}"/>
    </a:ext>
  </a:extLst>
</a:theme>
</file>

<file path=docProps/app.xml><?xml version="1.0" encoding="utf-8"?>
<Properties xmlns="http://schemas.openxmlformats.org/officeDocument/2006/extended-properties" xmlns:vt="http://schemas.openxmlformats.org/officeDocument/2006/docPropsVTypes">
  <Template>Theme2</Template>
  <TotalTime>1007</TotalTime>
  <Words>794</Words>
  <Application>Microsoft Office PowerPoint</Application>
  <PresentationFormat>Widescreen</PresentationFormat>
  <Paragraphs>110</Paragraphs>
  <Slides>25</Slides>
  <Notes>0</Notes>
  <HiddenSlides>0</HiddenSlides>
  <MMClips>1</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25</vt:i4>
      </vt:variant>
    </vt:vector>
  </HeadingPairs>
  <TitlesOfParts>
    <vt:vector size="52" baseType="lpstr">
      <vt:lpstr>Kozuka Gothic Pr6N H</vt:lpstr>
      <vt:lpstr>Arial</vt:lpstr>
      <vt:lpstr>Arial Rounded MT Bold</vt:lpstr>
      <vt:lpstr>Calibri</vt:lpstr>
      <vt:lpstr>Calibri Light</vt:lpstr>
      <vt:lpstr>Century Gothic</vt:lpstr>
      <vt:lpstr>Droid Sans Fallback</vt:lpstr>
      <vt:lpstr>FreeSans</vt:lpstr>
      <vt:lpstr>Karla</vt:lpstr>
      <vt:lpstr>Liberation Serif</vt:lpstr>
      <vt:lpstr>Lucida Sans Unicode</vt:lpstr>
      <vt:lpstr>Mangal</vt:lpstr>
      <vt:lpstr>PWChalk</vt:lpstr>
      <vt:lpstr>Quicksand</vt:lpstr>
      <vt:lpstr>Segoe WP Black</vt:lpstr>
      <vt:lpstr>Shadows Into Light</vt:lpstr>
      <vt:lpstr>Symbol</vt:lpstr>
      <vt:lpstr>Varela Round</vt:lpstr>
      <vt:lpstr>Vrinda</vt:lpstr>
      <vt:lpstr>Wingdings</vt:lpstr>
      <vt:lpstr>Wingdings 3</vt:lpstr>
      <vt:lpstr>Theme2</vt:lpstr>
      <vt:lpstr>Ion</vt:lpstr>
      <vt:lpstr>Theme5</vt:lpstr>
      <vt:lpstr>Trinculo template</vt:lpstr>
      <vt:lpstr>Theme4</vt:lpstr>
      <vt:lpstr>Bitmap Image</vt:lpstr>
      <vt:lpstr>Effective Summarization Of Large Collection Of Personal Images</vt:lpstr>
      <vt:lpstr>1 INTRODUCTION</vt:lpstr>
      <vt:lpstr>PowerPoint Presentation</vt:lpstr>
      <vt:lpstr>2 PROJECT OBJECTIVES</vt:lpstr>
      <vt:lpstr>3 SCOPE OF PROJECT WORK</vt:lpstr>
      <vt:lpstr>4 LITERATURE SURVEY</vt:lpstr>
      <vt:lpstr>5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 Summarization Of Large Collection Of Personal Images</dc:title>
  <dc:creator>Anirudh Gupta</dc:creator>
  <cp:lastModifiedBy>Anirudh Gupta</cp:lastModifiedBy>
  <cp:revision>53</cp:revision>
  <dcterms:created xsi:type="dcterms:W3CDTF">2016-03-14T15:31:11Z</dcterms:created>
  <dcterms:modified xsi:type="dcterms:W3CDTF">2016-05-06T04:41:25Z</dcterms:modified>
</cp:coreProperties>
</file>